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6" r:id="rId2"/>
    <p:sldId id="325" r:id="rId3"/>
    <p:sldId id="322" r:id="rId4"/>
    <p:sldId id="327" r:id="rId5"/>
    <p:sldId id="746" r:id="rId6"/>
    <p:sldId id="763" r:id="rId7"/>
    <p:sldId id="762" r:id="rId8"/>
    <p:sldId id="761" r:id="rId9"/>
    <p:sldId id="328" r:id="rId10"/>
    <p:sldId id="331" r:id="rId11"/>
    <p:sldId id="764" r:id="rId12"/>
    <p:sldId id="765" r:id="rId13"/>
    <p:sldId id="766" r:id="rId14"/>
    <p:sldId id="737" r:id="rId15"/>
    <p:sldId id="326" r:id="rId16"/>
    <p:sldId id="788" r:id="rId17"/>
    <p:sldId id="790" r:id="rId18"/>
    <p:sldId id="787" r:id="rId19"/>
    <p:sldId id="801" r:id="rId20"/>
    <p:sldId id="791" r:id="rId21"/>
    <p:sldId id="792" r:id="rId22"/>
    <p:sldId id="793" r:id="rId23"/>
    <p:sldId id="794" r:id="rId24"/>
    <p:sldId id="795" r:id="rId25"/>
    <p:sldId id="744" r:id="rId26"/>
    <p:sldId id="286" r:id="rId27"/>
    <p:sldId id="303" r:id="rId28"/>
    <p:sldId id="976" r:id="rId29"/>
    <p:sldId id="977" r:id="rId30"/>
    <p:sldId id="975" r:id="rId31"/>
    <p:sldId id="332" r:id="rId32"/>
    <p:sldId id="771" r:id="rId33"/>
    <p:sldId id="772" r:id="rId34"/>
    <p:sldId id="978" r:id="rId35"/>
    <p:sldId id="773" r:id="rId36"/>
    <p:sldId id="304" r:id="rId37"/>
    <p:sldId id="300" r:id="rId38"/>
    <p:sldId id="289" r:id="rId39"/>
    <p:sldId id="308" r:id="rId40"/>
    <p:sldId id="774" r:id="rId41"/>
    <p:sldId id="775" r:id="rId42"/>
    <p:sldId id="986" r:id="rId43"/>
    <p:sldId id="776" r:id="rId44"/>
    <p:sldId id="305" r:id="rId45"/>
    <p:sldId id="323" r:id="rId46"/>
    <p:sldId id="999" r:id="rId47"/>
    <p:sldId id="1000" r:id="rId48"/>
    <p:sldId id="1007" r:id="rId49"/>
    <p:sldId id="981" r:id="rId50"/>
    <p:sldId id="984" r:id="rId51"/>
    <p:sldId id="982" r:id="rId52"/>
    <p:sldId id="722" r:id="rId53"/>
    <p:sldId id="749" r:id="rId54"/>
    <p:sldId id="750" r:id="rId55"/>
    <p:sldId id="752" r:id="rId56"/>
    <p:sldId id="745" r:id="rId57"/>
    <p:sldId id="1060" r:id="rId58"/>
    <p:sldId id="1068" r:id="rId59"/>
    <p:sldId id="758" r:id="rId60"/>
    <p:sldId id="1081" r:id="rId61"/>
    <p:sldId id="1082" r:id="rId62"/>
    <p:sldId id="278" r:id="rId63"/>
    <p:sldId id="1010" r:id="rId64"/>
    <p:sldId id="1011" r:id="rId65"/>
    <p:sldId id="1006" r:id="rId66"/>
    <p:sldId id="779" r:id="rId67"/>
    <p:sldId id="1013" r:id="rId68"/>
    <p:sldId id="1009" r:id="rId69"/>
    <p:sldId id="1012" r:id="rId70"/>
    <p:sldId id="760" r:id="rId71"/>
    <p:sldId id="307" r:id="rId72"/>
    <p:sldId id="306" r:id="rId73"/>
    <p:sldId id="309" r:id="rId74"/>
    <p:sldId id="796" r:id="rId75"/>
    <p:sldId id="299" r:id="rId76"/>
    <p:sldId id="994" r:id="rId77"/>
    <p:sldId id="292" r:id="rId78"/>
    <p:sldId id="780" r:id="rId79"/>
    <p:sldId id="797" r:id="rId80"/>
    <p:sldId id="285" r:id="rId81"/>
    <p:sldId id="311" r:id="rId82"/>
    <p:sldId id="287" r:id="rId83"/>
    <p:sldId id="989" r:id="rId84"/>
    <p:sldId id="995" r:id="rId85"/>
    <p:sldId id="781" r:id="rId86"/>
    <p:sldId id="990" r:id="rId87"/>
    <p:sldId id="782" r:id="rId88"/>
    <p:sldId id="293" r:id="rId89"/>
    <p:sldId id="295" r:id="rId90"/>
    <p:sldId id="991" r:id="rId91"/>
    <p:sldId id="301" r:id="rId92"/>
    <p:sldId id="288" r:id="rId93"/>
    <p:sldId id="296" r:id="rId94"/>
    <p:sldId id="1031" r:id="rId95"/>
    <p:sldId id="1032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7167"/>
    <p:restoredTop sz="95477"/>
  </p:normalViewPr>
  <p:slideViewPr>
    <p:cSldViewPr snapToGrid="0" snapToObjects="1">
      <p:cViewPr varScale="1">
        <p:scale>
          <a:sx n="98" d="100"/>
          <a:sy n="98" d="100"/>
        </p:scale>
        <p:origin x="624" y="184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2/3/22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2/3/22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554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31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03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715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11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180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644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056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2/3/22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2/3/22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2/3/22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2/3/22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20.png"/><Relationship Id="rId4" Type="http://schemas.openxmlformats.org/officeDocument/2006/relationships/image" Target="../media/image70.jpeg"/><Relationship Id="rId9" Type="http://schemas.openxmlformats.org/officeDocument/2006/relationships/image" Target="../media/image7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5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30.png"/><Relationship Id="rId26" Type="http://schemas.openxmlformats.org/officeDocument/2006/relationships/image" Target="../media/image1690.png"/><Relationship Id="rId3" Type="http://schemas.openxmlformats.org/officeDocument/2006/relationships/image" Target="../media/image740.png"/><Relationship Id="rId21" Type="http://schemas.openxmlformats.org/officeDocument/2006/relationships/image" Target="../media/image330.png"/><Relationship Id="rId34" Type="http://schemas.openxmlformats.org/officeDocument/2006/relationships/image" Target="../media/image187.png"/><Relationship Id="rId7" Type="http://schemas.openxmlformats.org/officeDocument/2006/relationships/image" Target="../media/image174.png"/><Relationship Id="rId17" Type="http://schemas.openxmlformats.org/officeDocument/2006/relationships/image" Target="../media/image520.png"/><Relationship Id="rId25" Type="http://schemas.openxmlformats.org/officeDocument/2006/relationships/image" Target="../media/image610.png"/><Relationship Id="rId33" Type="http://schemas.openxmlformats.org/officeDocument/2006/relationships/image" Target="../media/image186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5100.png"/><Relationship Id="rId20" Type="http://schemas.openxmlformats.org/officeDocument/2006/relationships/image" Target="../media/image550.png"/><Relationship Id="rId29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590.png"/><Relationship Id="rId32" Type="http://schemas.openxmlformats.org/officeDocument/2006/relationships/image" Target="../media/image185.png"/><Relationship Id="rId37" Type="http://schemas.openxmlformats.org/officeDocument/2006/relationships/image" Target="../media/image193.png"/><Relationship Id="rId5" Type="http://schemas.openxmlformats.org/officeDocument/2006/relationships/image" Target="../media/image169.png"/><Relationship Id="rId23" Type="http://schemas.openxmlformats.org/officeDocument/2006/relationships/image" Target="../media/image580.png"/><Relationship Id="rId28" Type="http://schemas.openxmlformats.org/officeDocument/2006/relationships/image" Target="../media/image181.png"/><Relationship Id="rId36" Type="http://schemas.openxmlformats.org/officeDocument/2006/relationships/image" Target="../media/image189.png"/><Relationship Id="rId10" Type="http://schemas.openxmlformats.org/officeDocument/2006/relationships/image" Target="../media/image177.png"/><Relationship Id="rId19" Type="http://schemas.openxmlformats.org/officeDocument/2006/relationships/image" Target="../media/image5400.png"/><Relationship Id="rId31" Type="http://schemas.openxmlformats.org/officeDocument/2006/relationships/image" Target="../media/image184.png"/><Relationship Id="rId4" Type="http://schemas.openxmlformats.org/officeDocument/2006/relationships/image" Target="../media/image750.png"/><Relationship Id="rId9" Type="http://schemas.openxmlformats.org/officeDocument/2006/relationships/image" Target="../media/image176.png"/><Relationship Id="rId22" Type="http://schemas.openxmlformats.org/officeDocument/2006/relationships/image" Target="../media/image570.png"/><Relationship Id="rId27" Type="http://schemas.openxmlformats.org/officeDocument/2006/relationships/image" Target="../media/image97.png"/><Relationship Id="rId30" Type="http://schemas.openxmlformats.org/officeDocument/2006/relationships/image" Target="../media/image183.png"/><Relationship Id="rId35" Type="http://schemas.openxmlformats.org/officeDocument/2006/relationships/image" Target="../media/image188.png"/><Relationship Id="rId8" Type="http://schemas.openxmlformats.org/officeDocument/2006/relationships/image" Target="../media/image17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98.png"/><Relationship Id="rId21" Type="http://schemas.openxmlformats.org/officeDocument/2006/relationships/image" Target="../media/image213.png"/><Relationship Id="rId7" Type="http://schemas.openxmlformats.org/officeDocument/2006/relationships/image" Target="../media/image198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3.png"/><Relationship Id="rId5" Type="http://schemas.openxmlformats.org/officeDocument/2006/relationships/image" Target="../media/image196.png"/><Relationship Id="rId15" Type="http://schemas.openxmlformats.org/officeDocument/2006/relationships/image" Target="../media/image207.png"/><Relationship Id="rId23" Type="http://schemas.openxmlformats.org/officeDocument/2006/relationships/image" Target="../media/image215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4" Type="http://schemas.openxmlformats.org/officeDocument/2006/relationships/image" Target="../media/image195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Relationship Id="rId22" Type="http://schemas.openxmlformats.org/officeDocument/2006/relationships/image" Target="../media/image2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580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0.png"/><Relationship Id="rId4" Type="http://schemas.openxmlformats.org/officeDocument/2006/relationships/image" Target="../media/image60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9" y="1519192"/>
                <a:ext cx="8427652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𝑎𝑣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9" y="1519192"/>
                <a:ext cx="8427652" cy="4770194"/>
              </a:xfrm>
              <a:blipFill>
                <a:blip r:embed="rId2"/>
                <a:stretch>
                  <a:fillRect l="-602" r="-1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432736" y="1864617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  <a:blipFill>
                <a:blip r:embed="rId2"/>
                <a:stretch>
                  <a:fillRect l="-628" t="-1453"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231684" y="1623637"/>
            <a:ext cx="2158592" cy="1328182"/>
            <a:chOff x="8625413" y="1534924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70" y="2670422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8" y="1905309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9164093" y="4270551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391189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22139" y="3785276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9754893" y="3475911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488967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9111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3DD51-89AD-0946-B06C-D1958E1575CD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7978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1152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7183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8377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246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8206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9738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15572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92891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E501A9-84A8-4A42-BB2A-F862FACE5641}"/>
              </a:ext>
            </a:extLst>
          </p:cNvPr>
          <p:cNvGrpSpPr/>
          <p:nvPr/>
        </p:nvGrpSpPr>
        <p:grpSpPr>
          <a:xfrm>
            <a:off x="6463262" y="1578882"/>
            <a:ext cx="5552091" cy="3700236"/>
            <a:chOff x="6463262" y="1578882"/>
            <a:chExt cx="5552091" cy="3700236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4644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1070" y="301264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82251" y="157888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802BC-1D4A-DC4D-873C-2CCF8C1677C6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907243" y="290512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10083835" y="44429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883870" y="47191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8988" y="476256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231616" y="45358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806853" y="290512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666531" y="440147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9302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558671" y="461617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096" y="519504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907243" y="48690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874067" y="402047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7795" y="324546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913027" y="3174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5927" y="348624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587462" y="370916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Direct conversion and </a:t>
            </a:r>
            <a:r>
              <a:rPr lang="en-US" dirty="0" err="1"/>
              <a:t>superhet</a:t>
            </a:r>
            <a:r>
              <a:rPr lang="en-US" dirty="0"/>
              <a:t> receivers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</p:spPr>
            <p:txBody>
              <a:bodyPr/>
              <a:lstStyle/>
              <a:p>
                <a:r>
                  <a:rPr lang="en-US" sz="2000" dirty="0"/>
                  <a:t>Image frequency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en-US" sz="2000" dirty="0"/>
                  <a:t>Superheterodyne designs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  <a:blipFill>
                <a:blip r:embed="rId2"/>
                <a:stretch>
                  <a:fillRect l="-940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9BB4D6-5376-1A4C-AB66-6DC389DD5154}"/>
              </a:ext>
            </a:extLst>
          </p:cNvPr>
          <p:cNvGrpSpPr/>
          <p:nvPr/>
        </p:nvGrpSpPr>
        <p:grpSpPr>
          <a:xfrm>
            <a:off x="8912134" y="1741469"/>
            <a:ext cx="2827273" cy="4247370"/>
            <a:chOff x="7862651" y="1741469"/>
            <a:chExt cx="2827273" cy="424737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D9438CD-11E8-8342-B69E-40AA624B3EDD}"/>
                </a:ext>
              </a:extLst>
            </p:cNvPr>
            <p:cNvSpPr txBox="1"/>
            <p:nvPr/>
          </p:nvSpPr>
          <p:spPr>
            <a:xfrm>
              <a:off x="9750432" y="3996970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" name="Group 864">
              <a:extLst>
                <a:ext uri="{FF2B5EF4-FFF2-40B4-BE49-F238E27FC236}">
                  <a16:creationId xmlns:a16="http://schemas.microsoft.com/office/drawing/2014/main" id="{429F6B8A-3E9E-984D-AF51-53568C25849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22616" y="4184113"/>
              <a:ext cx="756736" cy="558800"/>
              <a:chOff x="1843" y="1698"/>
              <a:chExt cx="576" cy="462"/>
            </a:xfrm>
          </p:grpSpPr>
          <p:grpSp>
            <p:nvGrpSpPr>
              <p:cNvPr id="106" name="Group 60">
                <a:extLst>
                  <a:ext uri="{FF2B5EF4-FFF2-40B4-BE49-F238E27FC236}">
                    <a16:creationId xmlns:a16="http://schemas.microsoft.com/office/drawing/2014/main" id="{9616C590-012C-384F-8FD3-822E09BAE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08" name="Line 55">
                  <a:extLst>
                    <a:ext uri="{FF2B5EF4-FFF2-40B4-BE49-F238E27FC236}">
                      <a16:creationId xmlns:a16="http://schemas.microsoft.com/office/drawing/2014/main" id="{AFEA0063-20AB-4D43-A0FE-64A49FB81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AutoShape 56">
                  <a:extLst>
                    <a:ext uri="{FF2B5EF4-FFF2-40B4-BE49-F238E27FC236}">
                      <a16:creationId xmlns:a16="http://schemas.microsoft.com/office/drawing/2014/main" id="{8119C49B-3561-474C-A4DB-8E515C159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07" name="Freeform 863">
                <a:extLst>
                  <a:ext uri="{FF2B5EF4-FFF2-40B4-BE49-F238E27FC236}">
                    <a16:creationId xmlns:a16="http://schemas.microsoft.com/office/drawing/2014/main" id="{CAC8C8B6-5FA2-E543-9A46-41F391624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/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222">
              <a:extLst>
                <a:ext uri="{FF2B5EF4-FFF2-40B4-BE49-F238E27FC236}">
                  <a16:creationId xmlns:a16="http://schemas.microsoft.com/office/drawing/2014/main" id="{8B35ABB7-5AFE-A446-83AF-2F7A899E1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38702" y="5228899"/>
              <a:ext cx="266095" cy="351157"/>
              <a:chOff x="4272" y="3072"/>
              <a:chExt cx="192" cy="240"/>
            </a:xfrm>
          </p:grpSpPr>
          <p:sp>
            <p:nvSpPr>
              <p:cNvPr id="100" name="Line 99">
                <a:extLst>
                  <a:ext uri="{FF2B5EF4-FFF2-40B4-BE49-F238E27FC236}">
                    <a16:creationId xmlns:a16="http://schemas.microsoft.com/office/drawing/2014/main" id="{433EC6F6-30E5-F14C-BABE-8413243C3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100">
                <a:extLst>
                  <a:ext uri="{FF2B5EF4-FFF2-40B4-BE49-F238E27FC236}">
                    <a16:creationId xmlns:a16="http://schemas.microsoft.com/office/drawing/2014/main" id="{FA6C40BE-1EEA-6F44-9FA6-4A072DFD93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101">
                <a:extLst>
                  <a:ext uri="{FF2B5EF4-FFF2-40B4-BE49-F238E27FC236}">
                    <a16:creationId xmlns:a16="http://schemas.microsoft.com/office/drawing/2014/main" id="{DE249E73-A7E2-144C-8960-FFC9D62AE0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Line 102">
                <a:extLst>
                  <a:ext uri="{FF2B5EF4-FFF2-40B4-BE49-F238E27FC236}">
                    <a16:creationId xmlns:a16="http://schemas.microsoft.com/office/drawing/2014/main" id="{EC41ADF5-EA50-2C45-A1C9-2FB3952F04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103">
                <a:extLst>
                  <a:ext uri="{FF2B5EF4-FFF2-40B4-BE49-F238E27FC236}">
                    <a16:creationId xmlns:a16="http://schemas.microsoft.com/office/drawing/2014/main" id="{5CCD9E3A-1700-014D-98F7-F5B8FAF0B2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104">
                <a:extLst>
                  <a:ext uri="{FF2B5EF4-FFF2-40B4-BE49-F238E27FC236}">
                    <a16:creationId xmlns:a16="http://schemas.microsoft.com/office/drawing/2014/main" id="{71888BF7-D051-EF4B-9AB1-AFB798D38F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Freeform 132">
              <a:extLst>
                <a:ext uri="{FF2B5EF4-FFF2-40B4-BE49-F238E27FC236}">
                  <a16:creationId xmlns:a16="http://schemas.microsoft.com/office/drawing/2014/main" id="{58B08396-7D93-DF4D-AD0F-BABBD200B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210" y="4686966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333">
              <a:extLst>
                <a:ext uri="{FF2B5EF4-FFF2-40B4-BE49-F238E27FC236}">
                  <a16:creationId xmlns:a16="http://schemas.microsoft.com/office/drawing/2014/main" id="{12633B30-B0D0-EA43-97C1-CB4A3EAC2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6447" y="1741469"/>
              <a:ext cx="611801" cy="542215"/>
              <a:chOff x="3341" y="1296"/>
              <a:chExt cx="230" cy="230"/>
            </a:xfrm>
          </p:grpSpPr>
          <p:grpSp>
            <p:nvGrpSpPr>
              <p:cNvPr id="96" name="Group 237">
                <a:extLst>
                  <a:ext uri="{FF2B5EF4-FFF2-40B4-BE49-F238E27FC236}">
                    <a16:creationId xmlns:a16="http://schemas.microsoft.com/office/drawing/2014/main" id="{E9B50C4B-96A2-1D41-90A3-A6176F482F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98" name="Freeform 238">
                  <a:extLst>
                    <a:ext uri="{FF2B5EF4-FFF2-40B4-BE49-F238E27FC236}">
                      <a16:creationId xmlns:a16="http://schemas.microsoft.com/office/drawing/2014/main" id="{9E000720-3C6F-654A-A454-9966A6436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Line 239">
                  <a:extLst>
                    <a:ext uri="{FF2B5EF4-FFF2-40B4-BE49-F238E27FC236}">
                      <a16:creationId xmlns:a16="http://schemas.microsoft.com/office/drawing/2014/main" id="{EC619068-210D-4A4E-A426-66C5FD38EA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7" name="Freeform 332">
                <a:extLst>
                  <a:ext uri="{FF2B5EF4-FFF2-40B4-BE49-F238E27FC236}">
                    <a16:creationId xmlns:a16="http://schemas.microsoft.com/office/drawing/2014/main" id="{187E8794-69D7-0442-BB58-6F5586DC7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171663-28BF-2344-995A-360623E89B1D}"/>
                </a:ext>
              </a:extLst>
            </p:cNvPr>
            <p:cNvCxnSpPr>
              <a:cxnSpLocks/>
            </p:cNvCxnSpPr>
            <p:nvPr/>
          </p:nvCxnSpPr>
          <p:spPr>
            <a:xfrm>
              <a:off x="9558434" y="5217493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FB15C1-EC50-2643-BF88-C3F473D5C32E}"/>
                </a:ext>
              </a:extLst>
            </p:cNvPr>
            <p:cNvSpPr/>
            <p:nvPr/>
          </p:nvSpPr>
          <p:spPr>
            <a:xfrm>
              <a:off x="8755462" y="2297053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A14AD3-6A63-D44D-BE75-EFC293267060}"/>
                </a:ext>
              </a:extLst>
            </p:cNvPr>
            <p:cNvSpPr txBox="1"/>
            <p:nvPr/>
          </p:nvSpPr>
          <p:spPr>
            <a:xfrm>
              <a:off x="8746379" y="2230904"/>
              <a:ext cx="878114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Filter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36BBF-4256-7441-81FC-3BD5A7B2CDF1}"/>
                </a:ext>
              </a:extLst>
            </p:cNvPr>
            <p:cNvCxnSpPr>
              <a:cxnSpLocks/>
            </p:cNvCxnSpPr>
            <p:nvPr/>
          </p:nvCxnSpPr>
          <p:spPr>
            <a:xfrm>
              <a:off x="8321545" y="3265735"/>
              <a:ext cx="64898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627A1C-BFDB-7C42-BAFC-991975E3F51A}"/>
                </a:ext>
              </a:extLst>
            </p:cNvPr>
            <p:cNvCxnSpPr>
              <a:cxnSpLocks/>
            </p:cNvCxnSpPr>
            <p:nvPr/>
          </p:nvCxnSpPr>
          <p:spPr>
            <a:xfrm>
              <a:off x="9192246" y="2767817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5902C48-B10B-8045-AD34-780663E3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2842" y="3566866"/>
              <a:ext cx="0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A630127-2971-494B-98D9-D8082730430D}"/>
                </a:ext>
              </a:extLst>
            </p:cNvPr>
            <p:cNvCxnSpPr>
              <a:cxnSpLocks/>
            </p:cNvCxnSpPr>
            <p:nvPr/>
          </p:nvCxnSpPr>
          <p:spPr>
            <a:xfrm>
              <a:off x="9199321" y="4677232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A749DB-4FDF-D84D-932C-5431C89BA6CA}"/>
                </a:ext>
              </a:extLst>
            </p:cNvPr>
            <p:cNvCxnSpPr>
              <a:cxnSpLocks/>
            </p:cNvCxnSpPr>
            <p:nvPr/>
          </p:nvCxnSpPr>
          <p:spPr>
            <a:xfrm>
              <a:off x="9190880" y="5006713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0B054B3-5BCC-AD49-AE5C-1C3B65B15FAA}"/>
                </a:ext>
              </a:extLst>
            </p:cNvPr>
            <p:cNvGrpSpPr/>
            <p:nvPr/>
          </p:nvGrpSpPr>
          <p:grpSpPr>
            <a:xfrm>
              <a:off x="7862654" y="3035190"/>
              <a:ext cx="478971" cy="478668"/>
              <a:chOff x="7097485" y="3689251"/>
              <a:chExt cx="548640" cy="519348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88213FC-825F-004F-BBAB-D3CFFF972F33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B31B243-1FC7-A84A-9386-0BC59FE42945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57972B-B071-DA44-BA69-F6A5A9B3D756}"/>
                </a:ext>
              </a:extLst>
            </p:cNvPr>
            <p:cNvSpPr txBox="1"/>
            <p:nvPr/>
          </p:nvSpPr>
          <p:spPr>
            <a:xfrm>
              <a:off x="7862651" y="3542960"/>
              <a:ext cx="70942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LO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B4017C6-FFFA-F54C-8722-DF29E860A33D}"/>
                </a:ext>
              </a:extLst>
            </p:cNvPr>
            <p:cNvSpPr txBox="1"/>
            <p:nvPr/>
          </p:nvSpPr>
          <p:spPr>
            <a:xfrm>
              <a:off x="9661026" y="309877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97269AB-9DBE-6E4C-BA2A-EB05025E37CD}"/>
                </a:ext>
              </a:extLst>
            </p:cNvPr>
            <p:cNvSpPr txBox="1"/>
            <p:nvPr/>
          </p:nvSpPr>
          <p:spPr>
            <a:xfrm>
              <a:off x="8362288" y="5650287"/>
              <a:ext cx="15659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Direct conversion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984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, whose solution is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±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the forward wave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with the same velocity for the reverse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(the negative sign implies energy flows to the left)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 phasor is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although we drop the cap below.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Now the forward and backward voltage phasors are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The 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with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blipFill>
                <a:blip r:embed="rId3"/>
                <a:stretch>
                  <a:fillRect l="-792" r="-10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doesn’t depend on v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4911" y="1532238"/>
                <a:ext cx="10926128" cy="452378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 (G) expressed in decibels: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Mixer: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4911" y="1532238"/>
                <a:ext cx="10926128" cy="4523789"/>
              </a:xfrm>
              <a:blipFill>
                <a:blip r:embed="rId2"/>
                <a:stretch>
                  <a:fillRect l="-464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72982"/>
                  </p:ext>
                </p:extLst>
              </p:nvPr>
            </p:nvGraphicFramePr>
            <p:xfrm>
              <a:off x="3049651" y="373878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72982"/>
                  </p:ext>
                </p:extLst>
              </p:nvPr>
            </p:nvGraphicFramePr>
            <p:xfrm>
              <a:off x="3049651" y="373878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06897" r="-843" b="-4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06897" r="-843" b="-3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78000" r="-843" b="-1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57407" r="-843" b="-129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9547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Now we look at the end of the transmission line and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This is the total available power.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blipFill>
                <a:blip r:embed="rId3"/>
                <a:stretch>
                  <a:fillRect l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7991471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80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74985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89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852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47442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745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3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72467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blipFill>
                <a:blip r:embed="rId3"/>
                <a:stretch>
                  <a:fillRect l="-831" t="-138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477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564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6268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500840" y="329409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03333" r="-408696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03333" r="-47551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03333" r="-102609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03333" r="-1724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32609" r="-408696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32609" r="-475510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32609" r="-102609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32609" r="-1724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232609" r="-408696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232609" r="-475510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232609" r="-102609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232609" r="-1724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527586" r="-408696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527586" r="-475510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745304" y="1865807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blipFill>
                <a:blip r:embed="rId3"/>
                <a:stretch>
                  <a:fillRect l="-1114" t="-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5597856" y="3495908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9968390" y="573970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46787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411496" y="3785105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0999187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13198-3152-5F40-BB61-5F25BE900A4E}"/>
              </a:ext>
            </a:extLst>
          </p:cNvPr>
          <p:cNvGrpSpPr/>
          <p:nvPr/>
        </p:nvGrpSpPr>
        <p:grpSpPr>
          <a:xfrm>
            <a:off x="207692" y="1930729"/>
            <a:ext cx="2906322" cy="3174009"/>
            <a:chOff x="390571" y="1930729"/>
            <a:chExt cx="2906322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1155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0238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818445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908721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423955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722999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393968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422658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8253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613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346" y="4719738"/>
              <a:ext cx="2300825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971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390571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953417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398073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530180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31590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3181451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535530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2110312" y="34314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933023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866154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Transformers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233852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05355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61009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  <a:blipFill>
                <a:blip r:embed="rId3"/>
                <a:stretch>
                  <a:fillRect l="-607" t="-1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33283" y="345191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93427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  <a:blipFill>
                <a:blip r:embed="rId3"/>
                <a:stretch>
                  <a:fillRect l="-479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782430"/>
            <a:ext cx="3691395" cy="3214702"/>
            <a:chOff x="315421" y="1782430"/>
            <a:chExt cx="3691395" cy="321470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253374" y="1782430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40940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2290071"/>
            <a:ext cx="3557971" cy="3391180"/>
            <a:chOff x="199492" y="2290071"/>
            <a:chExt cx="3557971" cy="339118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52699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818" y="1200706"/>
                <a:ext cx="8079574" cy="4943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8" y="1200706"/>
                <a:ext cx="8079574" cy="4943264"/>
              </a:xfrm>
              <a:prstGeom prst="rect">
                <a:avLst/>
              </a:prstGeom>
              <a:blipFill>
                <a:blip r:embed="rId3"/>
                <a:stretch>
                  <a:fillRect l="-785" t="-1538" r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224853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0478" y="236275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601707" y="6319554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57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DA4E50-4419-A345-9EEE-1888D973629E}"/>
              </a:ext>
            </a:extLst>
          </p:cNvPr>
          <p:cNvGrpSpPr/>
          <p:nvPr/>
        </p:nvGrpSpPr>
        <p:grpSpPr>
          <a:xfrm>
            <a:off x="564997" y="4561794"/>
            <a:ext cx="3562677" cy="1649194"/>
            <a:chOff x="989908" y="3555164"/>
            <a:chExt cx="3562677" cy="16491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EB9DA6-501F-7B49-A287-8D50128217A9}"/>
                </a:ext>
              </a:extLst>
            </p:cNvPr>
            <p:cNvSpPr txBox="1"/>
            <p:nvPr/>
          </p:nvSpPr>
          <p:spPr>
            <a:xfrm>
              <a:off x="2505851" y="3623835"/>
              <a:ext cx="1556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equivalent</a:t>
              </a:r>
            </a:p>
          </p:txBody>
        </p:sp>
        <p:grpSp>
          <p:nvGrpSpPr>
            <p:cNvPr id="36" name="Group 203">
              <a:extLst>
                <a:ext uri="{FF2B5EF4-FFF2-40B4-BE49-F238E27FC236}">
                  <a16:creationId xmlns:a16="http://schemas.microsoft.com/office/drawing/2014/main" id="{E00E8298-8E21-5544-B082-9A5E00D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0171" y="4137558"/>
              <a:ext cx="304800" cy="762000"/>
              <a:chOff x="3216" y="2400"/>
              <a:chExt cx="192" cy="480"/>
            </a:xfrm>
          </p:grpSpPr>
          <p:sp>
            <p:nvSpPr>
              <p:cNvPr id="37" name="Line 46">
                <a:extLst>
                  <a:ext uri="{FF2B5EF4-FFF2-40B4-BE49-F238E27FC236}">
                    <a16:creationId xmlns:a16="http://schemas.microsoft.com/office/drawing/2014/main" id="{7CC1FED9-F469-834D-B83D-E3D1D8034C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47">
                <a:extLst>
                  <a:ext uri="{FF2B5EF4-FFF2-40B4-BE49-F238E27FC236}">
                    <a16:creationId xmlns:a16="http://schemas.microsoft.com/office/drawing/2014/main" id="{37A4622B-654D-4246-ABF8-C481B19EBF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48">
                <a:extLst>
                  <a:ext uri="{FF2B5EF4-FFF2-40B4-BE49-F238E27FC236}">
                    <a16:creationId xmlns:a16="http://schemas.microsoft.com/office/drawing/2014/main" id="{D73BC8F4-E225-574A-8EBC-CF39FC890C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9">
                <a:extLst>
                  <a:ext uri="{FF2B5EF4-FFF2-40B4-BE49-F238E27FC236}">
                    <a16:creationId xmlns:a16="http://schemas.microsoft.com/office/drawing/2014/main" id="{17FDDF0F-9D6C-744A-93E2-87BD57ADEE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50">
                <a:extLst>
                  <a:ext uri="{FF2B5EF4-FFF2-40B4-BE49-F238E27FC236}">
                    <a16:creationId xmlns:a16="http://schemas.microsoft.com/office/drawing/2014/main" id="{D4CC76DB-6B8B-9246-9FBB-F3F6D811B5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" name="Group 210">
              <a:extLst>
                <a:ext uri="{FF2B5EF4-FFF2-40B4-BE49-F238E27FC236}">
                  <a16:creationId xmlns:a16="http://schemas.microsoft.com/office/drawing/2014/main" id="{39939245-5E73-7743-AE74-7091FEFD0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1785" y="4137558"/>
              <a:ext cx="304800" cy="762000"/>
              <a:chOff x="3216" y="1728"/>
              <a:chExt cx="192" cy="480"/>
            </a:xfrm>
          </p:grpSpPr>
          <p:sp>
            <p:nvSpPr>
              <p:cNvPr id="43" name="Line 8">
                <a:extLst>
                  <a:ext uri="{FF2B5EF4-FFF2-40B4-BE49-F238E27FC236}">
                    <a16:creationId xmlns:a16="http://schemas.microsoft.com/office/drawing/2014/main" id="{EDD80E27-BAD7-9E41-BF93-5522C22A03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9">
                <a:extLst>
                  <a:ext uri="{FF2B5EF4-FFF2-40B4-BE49-F238E27FC236}">
                    <a16:creationId xmlns:a16="http://schemas.microsoft.com/office/drawing/2014/main" id="{95763DBA-CDCA-CD40-95D7-FE8AA4EDC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">
                <a:extLst>
                  <a:ext uri="{FF2B5EF4-FFF2-40B4-BE49-F238E27FC236}">
                    <a16:creationId xmlns:a16="http://schemas.microsoft.com/office/drawing/2014/main" id="{E3BF8EC9-3CD6-164C-B450-C1142526F8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1">
                <a:extLst>
                  <a:ext uri="{FF2B5EF4-FFF2-40B4-BE49-F238E27FC236}">
                    <a16:creationId xmlns:a16="http://schemas.microsoft.com/office/drawing/2014/main" id="{9C6E7123-CE9A-9748-99D1-5AD040B8B6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5D2CB17-BE89-7A48-9ECB-69C3DDC8A6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47257" y="41484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220">
              <a:extLst>
                <a:ext uri="{FF2B5EF4-FFF2-40B4-BE49-F238E27FC236}">
                  <a16:creationId xmlns:a16="http://schemas.microsoft.com/office/drawing/2014/main" id="{AED1845F-17A1-1D4C-9BD5-7C0E10FCE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7982" y="4899558"/>
              <a:ext cx="152400" cy="304800"/>
              <a:chOff x="3264" y="3072"/>
              <a:chExt cx="96" cy="192"/>
            </a:xfrm>
          </p:grpSpPr>
          <p:sp>
            <p:nvSpPr>
              <p:cNvPr id="49" name="Line 17">
                <a:extLst>
                  <a:ext uri="{FF2B5EF4-FFF2-40B4-BE49-F238E27FC236}">
                    <a16:creationId xmlns:a16="http://schemas.microsoft.com/office/drawing/2014/main" id="{5830A4D7-1D14-6541-9B80-76B590B535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792B9BE-C172-4548-B893-4ABCEC823E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13">
              <a:extLst>
                <a:ext uri="{FF2B5EF4-FFF2-40B4-BE49-F238E27FC236}">
                  <a16:creationId xmlns:a16="http://schemas.microsoft.com/office/drawing/2014/main" id="{17B8A6FF-956B-8D41-AEFC-B3CA2A93B4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61439" y="4067883"/>
              <a:ext cx="152400" cy="152400"/>
              <a:chOff x="1344" y="2064"/>
              <a:chExt cx="192" cy="192"/>
            </a:xfrm>
          </p:grpSpPr>
          <p:sp>
            <p:nvSpPr>
              <p:cNvPr id="53" name="Oval 14">
                <a:extLst>
                  <a:ext uri="{FF2B5EF4-FFF2-40B4-BE49-F238E27FC236}">
                    <a16:creationId xmlns:a16="http://schemas.microsoft.com/office/drawing/2014/main" id="{31949B06-EE43-7F42-8771-0DF229E224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15">
                <a:extLst>
                  <a:ext uri="{FF2B5EF4-FFF2-40B4-BE49-F238E27FC236}">
                    <a16:creationId xmlns:a16="http://schemas.microsoft.com/office/drawing/2014/main" id="{0D0EDB1A-A93A-FB48-9EA6-A278EE13D9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5E36D4-80EA-6A4C-B6F9-8AA8BA3968EC}"/>
                </a:ext>
              </a:extLst>
            </p:cNvPr>
            <p:cNvCxnSpPr/>
            <p:nvPr/>
          </p:nvCxnSpPr>
          <p:spPr>
            <a:xfrm flipV="1">
              <a:off x="1104579" y="4150386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FFC2F5A3-33CC-C040-B2DA-A5905FC4B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7164" y="4155574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533D3133-4D95-9647-89DE-246041E63A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A9279EC1-96A3-654F-AECA-95ACAEFB04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2D91E1E8-6578-0E4A-8710-22DAD42F3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191A7839-593B-2E42-B9C1-8A1A9184FD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86A6C400-5809-7249-B8B7-BB48078FBB1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926192" y="3767444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D363C0FE-F247-9D40-B269-F2D0F437F5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412315AE-6E0E-7948-A6E1-CB99D3111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6C33DDA0-F621-814B-81E4-D43C7E6AD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9BB809B-1529-1147-9B94-850415A2B9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FCE540F-2FDB-9C46-94D2-54CA5B823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8899" y="4146985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809871F7-B79E-4F40-8D44-22A45F6B1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68826" y="4067883"/>
              <a:ext cx="152400" cy="152400"/>
              <a:chOff x="1344" y="2064"/>
              <a:chExt cx="192" cy="192"/>
            </a:xfrm>
          </p:grpSpPr>
          <p:sp>
            <p:nvSpPr>
              <p:cNvPr id="69" name="Oval 14">
                <a:extLst>
                  <a:ext uri="{FF2B5EF4-FFF2-40B4-BE49-F238E27FC236}">
                    <a16:creationId xmlns:a16="http://schemas.microsoft.com/office/drawing/2014/main" id="{CA7C98D5-9719-984A-9017-244A4656CE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0" name="Rectangle 15">
                <a:extLst>
                  <a:ext uri="{FF2B5EF4-FFF2-40B4-BE49-F238E27FC236}">
                    <a16:creationId xmlns:a16="http://schemas.microsoft.com/office/drawing/2014/main" id="{6012F62A-89B3-5640-B5F0-B794E53F13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1" name="Group 13">
              <a:extLst>
                <a:ext uri="{FF2B5EF4-FFF2-40B4-BE49-F238E27FC236}">
                  <a16:creationId xmlns:a16="http://schemas.microsoft.com/office/drawing/2014/main" id="{2443E5E5-DFA1-F541-99DA-E7D5C2A95C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8740" y="4078765"/>
              <a:ext cx="152400" cy="152400"/>
              <a:chOff x="1344" y="2064"/>
              <a:chExt cx="192" cy="192"/>
            </a:xfrm>
          </p:grpSpPr>
          <p:sp>
            <p:nvSpPr>
              <p:cNvPr id="72" name="Oval 14">
                <a:extLst>
                  <a:ext uri="{FF2B5EF4-FFF2-40B4-BE49-F238E27FC236}">
                    <a16:creationId xmlns:a16="http://schemas.microsoft.com/office/drawing/2014/main" id="{6F305622-2A1C-314B-9F2E-1FB0854793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15">
                <a:extLst>
                  <a:ext uri="{FF2B5EF4-FFF2-40B4-BE49-F238E27FC236}">
                    <a16:creationId xmlns:a16="http://schemas.microsoft.com/office/drawing/2014/main" id="{AA7EE432-B9DB-294A-AAA4-3459E76CCB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4" name="Group 220">
              <a:extLst>
                <a:ext uri="{FF2B5EF4-FFF2-40B4-BE49-F238E27FC236}">
                  <a16:creationId xmlns:a16="http://schemas.microsoft.com/office/drawing/2014/main" id="{6D4BBC91-6D64-6B4D-A75D-06343FCFBC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8469" y="4856015"/>
              <a:ext cx="152400" cy="304800"/>
              <a:chOff x="3264" y="3072"/>
              <a:chExt cx="96" cy="192"/>
            </a:xfrm>
          </p:grpSpPr>
          <p:sp>
            <p:nvSpPr>
              <p:cNvPr id="75" name="Line 17">
                <a:extLst>
                  <a:ext uri="{FF2B5EF4-FFF2-40B4-BE49-F238E27FC236}">
                    <a16:creationId xmlns:a16="http://schemas.microsoft.com/office/drawing/2014/main" id="{2BE586C9-41AC-2A42-82AA-B9E83AC86C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9F223765-C04F-594C-A059-521785C4BE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0">
              <a:extLst>
                <a:ext uri="{FF2B5EF4-FFF2-40B4-BE49-F238E27FC236}">
                  <a16:creationId xmlns:a16="http://schemas.microsoft.com/office/drawing/2014/main" id="{C7D43EDE-6F68-A24D-8C94-BDB3C3880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184" y="4899558"/>
              <a:ext cx="152400" cy="304800"/>
              <a:chOff x="3264" y="3072"/>
              <a:chExt cx="96" cy="192"/>
            </a:xfrm>
          </p:grpSpPr>
          <p:sp>
            <p:nvSpPr>
              <p:cNvPr id="78" name="Line 17">
                <a:extLst>
                  <a:ext uri="{FF2B5EF4-FFF2-40B4-BE49-F238E27FC236}">
                    <a16:creationId xmlns:a16="http://schemas.microsoft.com/office/drawing/2014/main" id="{6B1131BB-3D97-1445-9599-0C967EAEF6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40BC2D1F-8407-0C45-81B3-D76FCD7DCD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108AEE4E-78BA-4044-A109-CFE3B20E3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7785" y="4834245"/>
              <a:ext cx="152400" cy="304800"/>
              <a:chOff x="3264" y="3072"/>
              <a:chExt cx="96" cy="192"/>
            </a:xfrm>
          </p:grpSpPr>
          <p:sp>
            <p:nvSpPr>
              <p:cNvPr id="81" name="Line 17">
                <a:extLst>
                  <a:ext uri="{FF2B5EF4-FFF2-40B4-BE49-F238E27FC236}">
                    <a16:creationId xmlns:a16="http://schemas.microsoft.com/office/drawing/2014/main" id="{679323CB-A6FF-4247-A039-75E13E91B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2" name="Freeform 18">
                <a:extLst>
                  <a:ext uri="{FF2B5EF4-FFF2-40B4-BE49-F238E27FC236}">
                    <a16:creationId xmlns:a16="http://schemas.microsoft.com/office/drawing/2014/main" id="{DDCF5EE3-5AE6-3F41-9B51-FD9F60957F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/>
                <p:nvPr/>
              </p:nvSpPr>
              <p:spPr>
                <a:xfrm>
                  <a:off x="995725" y="4078374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725" y="4078374"/>
                  <a:ext cx="315158" cy="391902"/>
                </a:xfrm>
                <a:prstGeom prst="rect">
                  <a:avLst/>
                </a:prstGeom>
                <a:blipFill>
                  <a:blip r:embed="rId3"/>
                  <a:stretch>
                    <a:fillRect r="-44000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/>
                <p:nvPr/>
              </p:nvSpPr>
              <p:spPr>
                <a:xfrm>
                  <a:off x="1202822" y="4426021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2822" y="4426021"/>
                  <a:ext cx="315158" cy="391902"/>
                </a:xfrm>
                <a:prstGeom prst="rect">
                  <a:avLst/>
                </a:prstGeom>
                <a:blipFill>
                  <a:blip r:embed="rId4"/>
                  <a:stretch>
                    <a:fillRect r="-42308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/>
                <p:nvPr/>
              </p:nvSpPr>
              <p:spPr>
                <a:xfrm>
                  <a:off x="1834191" y="3555164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4191" y="3555164"/>
                  <a:ext cx="437621" cy="391902"/>
                </a:xfrm>
                <a:prstGeom prst="rect">
                  <a:avLst/>
                </a:prstGeom>
                <a:blipFill>
                  <a:blip r:embed="rId5"/>
                  <a:stretch>
                    <a:fillRect r="-14286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/>
                <p:nvPr/>
              </p:nvSpPr>
              <p:spPr>
                <a:xfrm>
                  <a:off x="3956633" y="430697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6633" y="4306977"/>
                  <a:ext cx="315158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/>
                <p:nvPr/>
              </p:nvSpPr>
              <p:spPr>
                <a:xfrm>
                  <a:off x="3412360" y="4360707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2360" y="4360707"/>
                  <a:ext cx="437621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/>
                <p:nvPr/>
              </p:nvSpPr>
              <p:spPr>
                <a:xfrm>
                  <a:off x="2380671" y="4438786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0671" y="4438786"/>
                  <a:ext cx="437621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7142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220">
              <a:extLst>
                <a:ext uri="{FF2B5EF4-FFF2-40B4-BE49-F238E27FC236}">
                  <a16:creationId xmlns:a16="http://schemas.microsoft.com/office/drawing/2014/main" id="{A63FF86D-8076-7D4F-9D16-B00B8B3A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3214" y="4823359"/>
              <a:ext cx="152400" cy="304800"/>
              <a:chOff x="3264" y="3072"/>
              <a:chExt cx="96" cy="192"/>
            </a:xfrm>
          </p:grpSpPr>
          <p:sp>
            <p:nvSpPr>
              <p:cNvPr id="100" name="Line 17">
                <a:extLst>
                  <a:ext uri="{FF2B5EF4-FFF2-40B4-BE49-F238E27FC236}">
                    <a16:creationId xmlns:a16="http://schemas.microsoft.com/office/drawing/2014/main" id="{0D9E073C-5666-7E40-AE9E-96D966EBD8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80C654B7-3867-DC47-9BA6-1BE4BFC6F6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2" name="Group 13">
              <a:extLst>
                <a:ext uri="{FF2B5EF4-FFF2-40B4-BE49-F238E27FC236}">
                  <a16:creationId xmlns:a16="http://schemas.microsoft.com/office/drawing/2014/main" id="{4C2DB9EB-BFC8-AD4E-A0C1-C0B31005F0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83214" y="4731918"/>
              <a:ext cx="152400" cy="152400"/>
              <a:chOff x="1344" y="2064"/>
              <a:chExt cx="192" cy="192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AEB85E7-F1B2-D749-915C-D405DB0893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E6BB1FC2-2FAA-CB40-8996-C945210BCD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/>
                <p:nvPr/>
              </p:nvSpPr>
              <p:spPr>
                <a:xfrm>
                  <a:off x="989908" y="3819801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08" y="3819801"/>
                  <a:ext cx="31515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/>
                <p:nvPr/>
              </p:nvSpPr>
              <p:spPr>
                <a:xfrm>
                  <a:off x="4167193" y="3769099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7193" y="3769099"/>
                  <a:ext cx="315158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/>
                <p:nvPr/>
              </p:nvSpPr>
              <p:spPr>
                <a:xfrm>
                  <a:off x="4237427" y="4477268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427" y="4477268"/>
                  <a:ext cx="31515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ADD3620-8512-6A44-BEE8-9CFC7F4E8F6F}"/>
              </a:ext>
            </a:extLst>
          </p:cNvPr>
          <p:cNvGrpSpPr/>
          <p:nvPr/>
        </p:nvGrpSpPr>
        <p:grpSpPr>
          <a:xfrm>
            <a:off x="8862724" y="1518027"/>
            <a:ext cx="3143412" cy="4414103"/>
            <a:chOff x="6837317" y="1054506"/>
            <a:chExt cx="3669662" cy="4966551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DCDF9CF-CDD3-8B4C-9524-D04F12D790A5}"/>
                </a:ext>
              </a:extLst>
            </p:cNvPr>
            <p:cNvSpPr txBox="1"/>
            <p:nvPr/>
          </p:nvSpPr>
          <p:spPr>
            <a:xfrm>
              <a:off x="7020267" y="1054506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9624D6DC-01E6-2D46-BD62-0B67618B5CA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884065" y="2799211"/>
              <a:ext cx="304800" cy="762000"/>
              <a:chOff x="3216" y="1728"/>
              <a:chExt cx="192" cy="480"/>
            </a:xfrm>
          </p:grpSpPr>
          <p:sp>
            <p:nvSpPr>
              <p:cNvPr id="172" name="Line 8">
                <a:extLst>
                  <a:ext uri="{FF2B5EF4-FFF2-40B4-BE49-F238E27FC236}">
                    <a16:creationId xmlns:a16="http://schemas.microsoft.com/office/drawing/2014/main" id="{2D659E92-B532-4845-A0EC-814030A62A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9">
                <a:extLst>
                  <a:ext uri="{FF2B5EF4-FFF2-40B4-BE49-F238E27FC236}">
                    <a16:creationId xmlns:a16="http://schemas.microsoft.com/office/drawing/2014/main" id="{F1383FE3-C056-6441-83EC-8A96599DA3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">
                <a:extLst>
                  <a:ext uri="{FF2B5EF4-FFF2-40B4-BE49-F238E27FC236}">
                    <a16:creationId xmlns:a16="http://schemas.microsoft.com/office/drawing/2014/main" id="{98D4B4AF-51D9-1549-BF54-7D3B729228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1">
                <a:extLst>
                  <a:ext uri="{FF2B5EF4-FFF2-40B4-BE49-F238E27FC236}">
                    <a16:creationId xmlns:a16="http://schemas.microsoft.com/office/drawing/2014/main" id="{BCADF220-7DC3-AF42-84F7-FF8922A47C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9D48FA9-9E50-2C4D-A6A7-09E9C69225C2}"/>
                </a:ext>
              </a:extLst>
            </p:cNvPr>
            <p:cNvCxnSpPr/>
            <p:nvPr/>
          </p:nvCxnSpPr>
          <p:spPr>
            <a:xfrm flipV="1">
              <a:off x="9140402" y="3626223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A29A25FB-1C17-244D-A92F-6A3EED04E651}"/>
                </a:ext>
              </a:extLst>
            </p:cNvPr>
            <p:cNvGrpSpPr/>
            <p:nvPr/>
          </p:nvGrpSpPr>
          <p:grpSpPr>
            <a:xfrm>
              <a:off x="8368479" y="2565289"/>
              <a:ext cx="762000" cy="1219200"/>
              <a:chOff x="2362200" y="1905000"/>
              <a:chExt cx="762000" cy="1219200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944838B-0E69-DB44-8234-CE2C50AD907C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A481A13C-5F48-ED43-B93E-F7295F9801AC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028387B7-42FD-8B49-97A8-B7F61C8692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B1153F1C-101B-954E-8531-70A1A2F18AF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2EC5A8A3-8925-3641-8EAF-4AA60F693B0D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E35B5F36-2692-E141-84F4-CB196E59EC3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7095EEF-3406-7044-9604-B60D3D1BC9B3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8D51121-8FF7-1749-B6FC-B08BE6327393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087C43D-563F-3942-A5AE-4FC2126B018A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32" name="Group 220">
              <a:extLst>
                <a:ext uri="{FF2B5EF4-FFF2-40B4-BE49-F238E27FC236}">
                  <a16:creationId xmlns:a16="http://schemas.microsoft.com/office/drawing/2014/main" id="{023CA4E6-30C5-074D-95BE-31FA3B0735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35827" y="3882047"/>
              <a:ext cx="152400" cy="304800"/>
              <a:chOff x="3264" y="3072"/>
              <a:chExt cx="96" cy="192"/>
            </a:xfrm>
          </p:grpSpPr>
          <p:sp>
            <p:nvSpPr>
              <p:cNvPr id="139" name="Line 17">
                <a:extLst>
                  <a:ext uri="{FF2B5EF4-FFF2-40B4-BE49-F238E27FC236}">
                    <a16:creationId xmlns:a16="http://schemas.microsoft.com/office/drawing/2014/main" id="{13179D71-929C-E547-9D8B-1012E6E2AC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40" name="Freeform 18">
                <a:extLst>
                  <a:ext uri="{FF2B5EF4-FFF2-40B4-BE49-F238E27FC236}">
                    <a16:creationId xmlns:a16="http://schemas.microsoft.com/office/drawing/2014/main" id="{6B7132E8-B722-3E42-8770-B7570C8F2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33" name="Group 13">
              <a:extLst>
                <a:ext uri="{FF2B5EF4-FFF2-40B4-BE49-F238E27FC236}">
                  <a16:creationId xmlns:a16="http://schemas.microsoft.com/office/drawing/2014/main" id="{D68D4A66-B873-5540-AB15-062453D5C8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338640" y="3104013"/>
              <a:ext cx="152400" cy="152400"/>
              <a:chOff x="1344" y="2064"/>
              <a:chExt cx="192" cy="192"/>
            </a:xfrm>
          </p:grpSpPr>
          <p:sp>
            <p:nvSpPr>
              <p:cNvPr id="137" name="Oval 14">
                <a:extLst>
                  <a:ext uri="{FF2B5EF4-FFF2-40B4-BE49-F238E27FC236}">
                    <a16:creationId xmlns:a16="http://schemas.microsoft.com/office/drawing/2014/main" id="{7276C317-0849-DD45-90E9-F6688EE6D0A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5">
                <a:extLst>
                  <a:ext uri="{FF2B5EF4-FFF2-40B4-BE49-F238E27FC236}">
                    <a16:creationId xmlns:a16="http://schemas.microsoft.com/office/drawing/2014/main" id="{CD7680E3-E4F7-7842-A5B3-2B83B4A061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A7FCD7A-7961-A645-98A6-1B5ED8DEE51C}"/>
                    </a:ext>
                  </a:extLst>
                </p:cNvPr>
                <p:cNvSpPr txBox="1"/>
                <p:nvPr/>
              </p:nvSpPr>
              <p:spPr>
                <a:xfrm>
                  <a:off x="9870707" y="3899470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A7FCD7A-7961-A645-98A6-1B5ED8DEE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707" y="3899470"/>
                  <a:ext cx="63399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1" name="Group 210">
              <a:extLst>
                <a:ext uri="{FF2B5EF4-FFF2-40B4-BE49-F238E27FC236}">
                  <a16:creationId xmlns:a16="http://schemas.microsoft.com/office/drawing/2014/main" id="{88B5AD46-6ED2-5D4B-B475-9E39E2903AE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48201" y="2189808"/>
              <a:ext cx="304800" cy="762000"/>
              <a:chOff x="3216" y="1728"/>
              <a:chExt cx="192" cy="480"/>
            </a:xfrm>
          </p:grpSpPr>
          <p:sp>
            <p:nvSpPr>
              <p:cNvPr id="182" name="Line 8">
                <a:extLst>
                  <a:ext uri="{FF2B5EF4-FFF2-40B4-BE49-F238E27FC236}">
                    <a16:creationId xmlns:a16="http://schemas.microsoft.com/office/drawing/2014/main" id="{EBA8C408-2071-7B40-AC71-8C4A56D61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9">
                <a:extLst>
                  <a:ext uri="{FF2B5EF4-FFF2-40B4-BE49-F238E27FC236}">
                    <a16:creationId xmlns:a16="http://schemas.microsoft.com/office/drawing/2014/main" id="{307ED697-3F9C-B645-A906-8B8B28FA3F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0">
                <a:extLst>
                  <a:ext uri="{FF2B5EF4-FFF2-40B4-BE49-F238E27FC236}">
                    <a16:creationId xmlns:a16="http://schemas.microsoft.com/office/drawing/2014/main" id="{633D11D4-B878-B94E-BEA9-3C60251849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Line 11">
                <a:extLst>
                  <a:ext uri="{FF2B5EF4-FFF2-40B4-BE49-F238E27FC236}">
                    <a16:creationId xmlns:a16="http://schemas.microsoft.com/office/drawing/2014/main" id="{CEAE0ABB-DFE4-8C42-B3C9-1AD8E8552D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36EFB147-E72C-9044-9485-92B9BC1E788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54281" y="182414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96BA80C7-7BE4-1E4B-AE48-848EBB0AC70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35823" y="318485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8" name="Group 13">
              <a:extLst>
                <a:ext uri="{FF2B5EF4-FFF2-40B4-BE49-F238E27FC236}">
                  <a16:creationId xmlns:a16="http://schemas.microsoft.com/office/drawing/2014/main" id="{C16A4329-EC09-3C4A-97A9-4950A5C2B4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20183" y="3114898"/>
              <a:ext cx="152400" cy="152400"/>
              <a:chOff x="1344" y="2064"/>
              <a:chExt cx="192" cy="192"/>
            </a:xfrm>
          </p:grpSpPr>
          <p:sp>
            <p:nvSpPr>
              <p:cNvPr id="189" name="Oval 14">
                <a:extLst>
                  <a:ext uri="{FF2B5EF4-FFF2-40B4-BE49-F238E27FC236}">
                    <a16:creationId xmlns:a16="http://schemas.microsoft.com/office/drawing/2014/main" id="{534A31AA-1F2D-8241-8F72-4C99B8BDD99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0" name="Rectangle 15">
                <a:extLst>
                  <a:ext uri="{FF2B5EF4-FFF2-40B4-BE49-F238E27FC236}">
                    <a16:creationId xmlns:a16="http://schemas.microsoft.com/office/drawing/2014/main" id="{FE490AD4-F888-C44E-BC4A-1C01884EB8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91" name="Group 13">
              <a:extLst>
                <a:ext uri="{FF2B5EF4-FFF2-40B4-BE49-F238E27FC236}">
                  <a16:creationId xmlns:a16="http://schemas.microsoft.com/office/drawing/2014/main" id="{85DC7528-84E0-CC46-81B5-90DDFB4103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19095" y="2505298"/>
              <a:ext cx="152400" cy="152400"/>
              <a:chOff x="1344" y="2064"/>
              <a:chExt cx="192" cy="192"/>
            </a:xfrm>
          </p:grpSpPr>
          <p:sp>
            <p:nvSpPr>
              <p:cNvPr id="192" name="Oval 14">
                <a:extLst>
                  <a:ext uri="{FF2B5EF4-FFF2-40B4-BE49-F238E27FC236}">
                    <a16:creationId xmlns:a16="http://schemas.microsoft.com/office/drawing/2014/main" id="{215A87B0-5269-2F4D-8ECD-E0A66197F9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3" name="Rectangle 15">
                <a:extLst>
                  <a:ext uri="{FF2B5EF4-FFF2-40B4-BE49-F238E27FC236}">
                    <a16:creationId xmlns:a16="http://schemas.microsoft.com/office/drawing/2014/main" id="{A17DB03F-6C78-B847-B647-EA93544CE0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3EED4A28-2E90-E547-9B6D-08A593296B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54277" y="371825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E111496D-0CF3-E040-B12E-EE575A524C07}"/>
                </a:ext>
              </a:extLst>
            </p:cNvPr>
            <p:cNvCxnSpPr/>
            <p:nvPr/>
          </p:nvCxnSpPr>
          <p:spPr>
            <a:xfrm flipV="1">
              <a:off x="8401849" y="182414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Freeform 12">
              <a:extLst>
                <a:ext uri="{FF2B5EF4-FFF2-40B4-BE49-F238E27FC236}">
                  <a16:creationId xmlns:a16="http://schemas.microsoft.com/office/drawing/2014/main" id="{D7E85D72-8E0E-0044-B418-91817A45F2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35819" y="24119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7" name="Group 220">
              <a:extLst>
                <a:ext uri="{FF2B5EF4-FFF2-40B4-BE49-F238E27FC236}">
                  <a16:creationId xmlns:a16="http://schemas.microsoft.com/office/drawing/2014/main" id="{A06DE9D0-4A4E-A446-A576-4E3D47A1BC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64204" y="4453538"/>
              <a:ext cx="152400" cy="304800"/>
              <a:chOff x="3264" y="3072"/>
              <a:chExt cx="96" cy="192"/>
            </a:xfrm>
          </p:grpSpPr>
          <p:sp>
            <p:nvSpPr>
              <p:cNvPr id="198" name="Line 17">
                <a:extLst>
                  <a:ext uri="{FF2B5EF4-FFF2-40B4-BE49-F238E27FC236}">
                    <a16:creationId xmlns:a16="http://schemas.microsoft.com/office/drawing/2014/main" id="{A4E2EDEA-DCDB-C74B-912E-461AB7D74C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99" name="Freeform 18">
                <a:extLst>
                  <a:ext uri="{FF2B5EF4-FFF2-40B4-BE49-F238E27FC236}">
                    <a16:creationId xmlns:a16="http://schemas.microsoft.com/office/drawing/2014/main" id="{1EB29259-B685-EF48-8205-8053293DEF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00" name="Group 210">
              <a:extLst>
                <a:ext uri="{FF2B5EF4-FFF2-40B4-BE49-F238E27FC236}">
                  <a16:creationId xmlns:a16="http://schemas.microsoft.com/office/drawing/2014/main" id="{7F199E07-6FE8-6A40-958A-56FB5416BD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2588" y="3628952"/>
              <a:ext cx="304800" cy="762000"/>
              <a:chOff x="3216" y="1728"/>
              <a:chExt cx="192" cy="480"/>
            </a:xfrm>
          </p:grpSpPr>
          <p:sp>
            <p:nvSpPr>
              <p:cNvPr id="201" name="Line 8">
                <a:extLst>
                  <a:ext uri="{FF2B5EF4-FFF2-40B4-BE49-F238E27FC236}">
                    <a16:creationId xmlns:a16="http://schemas.microsoft.com/office/drawing/2014/main" id="{5FD05945-E831-5E4E-9CCE-C3AEFE5BE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Line 9">
                <a:extLst>
                  <a:ext uri="{FF2B5EF4-FFF2-40B4-BE49-F238E27FC236}">
                    <a16:creationId xmlns:a16="http://schemas.microsoft.com/office/drawing/2014/main" id="{A25B834C-E881-B44C-AB97-BCFBBD2256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" name="Line 10">
                <a:extLst>
                  <a:ext uri="{FF2B5EF4-FFF2-40B4-BE49-F238E27FC236}">
                    <a16:creationId xmlns:a16="http://schemas.microsoft.com/office/drawing/2014/main" id="{9A76B5CB-3FF8-5946-A050-B8DD91F623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11">
                <a:extLst>
                  <a:ext uri="{FF2B5EF4-FFF2-40B4-BE49-F238E27FC236}">
                    <a16:creationId xmlns:a16="http://schemas.microsoft.com/office/drawing/2014/main" id="{5D93E6D7-6AC5-874B-8739-2D239E3DB9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5" name="Group 220">
              <a:extLst>
                <a:ext uri="{FF2B5EF4-FFF2-40B4-BE49-F238E27FC236}">
                  <a16:creationId xmlns:a16="http://schemas.microsoft.com/office/drawing/2014/main" id="{C2041790-7DEB-4C48-AB4D-4BAE2D95F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2920" y="4344681"/>
              <a:ext cx="152400" cy="304800"/>
              <a:chOff x="3264" y="3072"/>
              <a:chExt cx="96" cy="192"/>
            </a:xfrm>
          </p:grpSpPr>
          <p:sp>
            <p:nvSpPr>
              <p:cNvPr id="206" name="Line 17">
                <a:extLst>
                  <a:ext uri="{FF2B5EF4-FFF2-40B4-BE49-F238E27FC236}">
                    <a16:creationId xmlns:a16="http://schemas.microsoft.com/office/drawing/2014/main" id="{A8953E4C-E001-8641-B13F-E5B4216F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7" name="Freeform 18">
                <a:extLst>
                  <a:ext uri="{FF2B5EF4-FFF2-40B4-BE49-F238E27FC236}">
                    <a16:creationId xmlns:a16="http://schemas.microsoft.com/office/drawing/2014/main" id="{96CD224D-E01A-0D4A-A336-43D183FB76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A2EF58F1-2E64-0B4C-BB39-C57CFD5BB278}"/>
                    </a:ext>
                  </a:extLst>
                </p:cNvPr>
                <p:cNvSpPr txBox="1"/>
                <p:nvPr/>
              </p:nvSpPr>
              <p:spPr>
                <a:xfrm>
                  <a:off x="9291051" y="2745566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A2EF58F1-2E64-0B4C-BB39-C57CFD5BB2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1051" y="2745566"/>
                  <a:ext cx="63399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55A09CD7-6C20-FE4D-9E2F-C3B7E7D59477}"/>
                    </a:ext>
                  </a:extLst>
                </p:cNvPr>
                <p:cNvSpPr txBox="1"/>
                <p:nvPr/>
              </p:nvSpPr>
              <p:spPr>
                <a:xfrm>
                  <a:off x="7745362" y="3345248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55A09CD7-6C20-FE4D-9E2F-C3B7E7D594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362" y="3345248"/>
                  <a:ext cx="63399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2E85FFA6-6D46-A149-8867-7B29FCB7C366}"/>
                    </a:ext>
                  </a:extLst>
                </p:cNvPr>
                <p:cNvSpPr txBox="1"/>
                <p:nvPr/>
              </p:nvSpPr>
              <p:spPr>
                <a:xfrm>
                  <a:off x="8452931" y="3539456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2E85FFA6-6D46-A149-8867-7B29FCB7C3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2931" y="3539456"/>
                  <a:ext cx="63399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ADCE9AF-8DAF-C14C-B6F8-5C1181E30568}"/>
                    </a:ext>
                  </a:extLst>
                </p:cNvPr>
                <p:cNvSpPr txBox="1"/>
                <p:nvPr/>
              </p:nvSpPr>
              <p:spPr>
                <a:xfrm>
                  <a:off x="7896125" y="2590498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ADCE9AF-8DAF-C14C-B6F8-5C1181E30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6125" y="2590498"/>
                  <a:ext cx="633999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0C263FBC-3A57-3848-8098-C3BC2F824A72}"/>
                    </a:ext>
                  </a:extLst>
                </p:cNvPr>
                <p:cNvSpPr txBox="1"/>
                <p:nvPr/>
              </p:nvSpPr>
              <p:spPr>
                <a:xfrm>
                  <a:off x="8659225" y="3964365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0C263FBC-3A57-3848-8098-C3BC2F824A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9225" y="3964365"/>
                  <a:ext cx="63399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A7BADD41-30B6-0D44-AA23-D85FD63D9CC6}"/>
                    </a:ext>
                  </a:extLst>
                </p:cNvPr>
                <p:cNvSpPr txBox="1"/>
                <p:nvPr/>
              </p:nvSpPr>
              <p:spPr>
                <a:xfrm>
                  <a:off x="9181321" y="1972340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A7BADD41-30B6-0D44-AA23-D85FD63D9C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1321" y="1972340"/>
                  <a:ext cx="633999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4613279-611A-3F4A-8578-9485D9ABA3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8985" y="1565831"/>
              <a:ext cx="0" cy="258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6" name="Group 13">
              <a:extLst>
                <a:ext uri="{FF2B5EF4-FFF2-40B4-BE49-F238E27FC236}">
                  <a16:creationId xmlns:a16="http://schemas.microsoft.com/office/drawing/2014/main" id="{96F3C292-D7C8-494E-AA1F-1B79C210E70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48525" y="1508839"/>
              <a:ext cx="152400" cy="152400"/>
              <a:chOff x="1392" y="2064"/>
              <a:chExt cx="192" cy="192"/>
            </a:xfrm>
          </p:grpSpPr>
          <p:sp>
            <p:nvSpPr>
              <p:cNvPr id="217" name="Oval 14">
                <a:extLst>
                  <a:ext uri="{FF2B5EF4-FFF2-40B4-BE49-F238E27FC236}">
                    <a16:creationId xmlns:a16="http://schemas.microsoft.com/office/drawing/2014/main" id="{AAE78CF1-A1A5-BA4A-AC12-C6A9E6F732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8" name="Rectangle 15">
                <a:extLst>
                  <a:ext uri="{FF2B5EF4-FFF2-40B4-BE49-F238E27FC236}">
                    <a16:creationId xmlns:a16="http://schemas.microsoft.com/office/drawing/2014/main" id="{36C1EF96-78CD-9646-BE7A-8B6129BBDD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851B3E7-83B5-A944-BB29-3970652B9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8481" y="1835462"/>
              <a:ext cx="0" cy="60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AAE3F8FB-8C2C-8748-A3FB-9F27755F089D}"/>
                    </a:ext>
                  </a:extLst>
                </p:cNvPr>
                <p:cNvSpPr txBox="1"/>
                <p:nvPr/>
              </p:nvSpPr>
              <p:spPr>
                <a:xfrm>
                  <a:off x="7563799" y="2791885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AAE3F8FB-8C2C-8748-A3FB-9F27755F08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3799" y="2791885"/>
                  <a:ext cx="633999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E9B251A5-FDD7-D448-AC7A-F6B64F6DC5D7}"/>
                    </a:ext>
                  </a:extLst>
                </p:cNvPr>
                <p:cNvSpPr txBox="1"/>
                <p:nvPr/>
              </p:nvSpPr>
              <p:spPr>
                <a:xfrm>
                  <a:off x="9872980" y="2324032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E9B251A5-FDD7-D448-AC7A-F6B64F6DC5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980" y="2324032"/>
                  <a:ext cx="633999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B6EDF768-F989-AC48-BEFD-C8164CB96CD0}"/>
                    </a:ext>
                  </a:extLst>
                </p:cNvPr>
                <p:cNvSpPr txBox="1"/>
                <p:nvPr/>
              </p:nvSpPr>
              <p:spPr>
                <a:xfrm>
                  <a:off x="8935393" y="1349947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B6EDF768-F989-AC48-BEFD-C8164CB96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5393" y="1349947"/>
                  <a:ext cx="633999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9E3006CB-5730-B949-94FA-B5C0B440903D}"/>
                    </a:ext>
                  </a:extLst>
                </p:cNvPr>
                <p:cNvSpPr txBox="1"/>
                <p:nvPr/>
              </p:nvSpPr>
              <p:spPr>
                <a:xfrm>
                  <a:off x="6837317" y="4783757"/>
                  <a:ext cx="3514990" cy="12373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a14:m>
                  <a:r>
                    <a:rPr lang="en-US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dirty="0"/>
                    <a:t>provides bias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en-US" b="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𝐺𝑆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𝐺𝐷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9E3006CB-5730-B949-94FA-B5C0B4409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7317" y="4783757"/>
                  <a:ext cx="3514990" cy="1237300"/>
                </a:xfrm>
                <a:prstGeom prst="rect">
                  <a:avLst/>
                </a:prstGeom>
                <a:blipFill>
                  <a:blip r:embed="rId26"/>
                  <a:stretch>
                    <a:fillRect l="-1261" t="-2273" b="-38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/>
              <p:nvPr/>
            </p:nvSpPr>
            <p:spPr>
              <a:xfrm>
                <a:off x="315611" y="1696286"/>
                <a:ext cx="4610370" cy="240101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11" y="1696286"/>
                <a:ext cx="4610370" cy="2401012"/>
              </a:xfrm>
              <a:prstGeom prst="rect">
                <a:avLst/>
              </a:prstGeom>
              <a:blipFill>
                <a:blip r:embed="rId27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AE291A8-66EE-CF40-AFF6-8452C1567594}"/>
              </a:ext>
            </a:extLst>
          </p:cNvPr>
          <p:cNvGrpSpPr/>
          <p:nvPr/>
        </p:nvGrpSpPr>
        <p:grpSpPr>
          <a:xfrm>
            <a:off x="5295055" y="1490708"/>
            <a:ext cx="3221206" cy="2467779"/>
            <a:chOff x="4868347" y="3509314"/>
            <a:chExt cx="3221206" cy="2467779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A854440-93CE-974E-ABD2-F401306F0991}"/>
                </a:ext>
              </a:extLst>
            </p:cNvPr>
            <p:cNvSpPr txBox="1"/>
            <p:nvPr/>
          </p:nvSpPr>
          <p:spPr>
            <a:xfrm>
              <a:off x="5117970" y="3509314"/>
              <a:ext cx="2971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CS small signal equivalent</a:t>
              </a:r>
            </a:p>
          </p:txBody>
        </p:sp>
        <p:grpSp>
          <p:nvGrpSpPr>
            <p:cNvPr id="151" name="Group 203">
              <a:extLst>
                <a:ext uri="{FF2B5EF4-FFF2-40B4-BE49-F238E27FC236}">
                  <a16:creationId xmlns:a16="http://schemas.microsoft.com/office/drawing/2014/main" id="{265AEAB2-5FB5-E64C-8F0D-F739675484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88350" y="4213335"/>
              <a:ext cx="304800" cy="762000"/>
              <a:chOff x="3216" y="2400"/>
              <a:chExt cx="192" cy="480"/>
            </a:xfrm>
          </p:grpSpPr>
          <p:sp>
            <p:nvSpPr>
              <p:cNvPr id="152" name="Line 46">
                <a:extLst>
                  <a:ext uri="{FF2B5EF4-FFF2-40B4-BE49-F238E27FC236}">
                    <a16:creationId xmlns:a16="http://schemas.microsoft.com/office/drawing/2014/main" id="{06086BC6-BA4A-3B4D-83D9-0CE2544E9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47">
                <a:extLst>
                  <a:ext uri="{FF2B5EF4-FFF2-40B4-BE49-F238E27FC236}">
                    <a16:creationId xmlns:a16="http://schemas.microsoft.com/office/drawing/2014/main" id="{63DB30D2-7E22-3A46-9CA0-B54F2E17F1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48">
                <a:extLst>
                  <a:ext uri="{FF2B5EF4-FFF2-40B4-BE49-F238E27FC236}">
                    <a16:creationId xmlns:a16="http://schemas.microsoft.com/office/drawing/2014/main" id="{E1690A1F-B95D-A145-8187-42CB05CC1D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49">
                <a:extLst>
                  <a:ext uri="{FF2B5EF4-FFF2-40B4-BE49-F238E27FC236}">
                    <a16:creationId xmlns:a16="http://schemas.microsoft.com/office/drawing/2014/main" id="{464E4E53-211C-7744-A027-52FD45E4DC8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50">
                <a:extLst>
                  <a:ext uri="{FF2B5EF4-FFF2-40B4-BE49-F238E27FC236}">
                    <a16:creationId xmlns:a16="http://schemas.microsoft.com/office/drawing/2014/main" id="{7151D51F-BD97-5840-9F5B-F691DAEE50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2" name="Freeform 12">
              <a:extLst>
                <a:ext uri="{FF2B5EF4-FFF2-40B4-BE49-F238E27FC236}">
                  <a16:creationId xmlns:a16="http://schemas.microsoft.com/office/drawing/2014/main" id="{BA3FE635-0F62-1D44-8276-4B56E94F3C3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92331" y="420063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6" name="Group 13">
              <a:extLst>
                <a:ext uri="{FF2B5EF4-FFF2-40B4-BE49-F238E27FC236}">
                  <a16:creationId xmlns:a16="http://schemas.microsoft.com/office/drawing/2014/main" id="{FE2B4470-EB7D-9C4D-B360-2FBB0B7A2D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92331" y="4142806"/>
              <a:ext cx="152400" cy="152400"/>
              <a:chOff x="1344" y="2064"/>
              <a:chExt cx="192" cy="192"/>
            </a:xfrm>
          </p:grpSpPr>
          <p:sp>
            <p:nvSpPr>
              <p:cNvPr id="167" name="Oval 14">
                <a:extLst>
                  <a:ext uri="{FF2B5EF4-FFF2-40B4-BE49-F238E27FC236}">
                    <a16:creationId xmlns:a16="http://schemas.microsoft.com/office/drawing/2014/main" id="{82BB20ED-A479-6646-9637-FFE72556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8" name="Rectangle 15">
                <a:extLst>
                  <a:ext uri="{FF2B5EF4-FFF2-40B4-BE49-F238E27FC236}">
                    <a16:creationId xmlns:a16="http://schemas.microsoft.com/office/drawing/2014/main" id="{07C33EE6-EC1F-FA4C-B839-9C2731EAA8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FAA3FF8-ECA8-E04A-B25B-F4FECCC89A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7513" y="4960361"/>
              <a:ext cx="333834" cy="63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33FE9CD-71A5-7445-A0FA-88AD11682B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8224" y="4213793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8" name="Group 13">
              <a:extLst>
                <a:ext uri="{FF2B5EF4-FFF2-40B4-BE49-F238E27FC236}">
                  <a16:creationId xmlns:a16="http://schemas.microsoft.com/office/drawing/2014/main" id="{996733F1-B0A1-B845-9BB6-C11728315AA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6084" y="4884161"/>
              <a:ext cx="152400" cy="152400"/>
              <a:chOff x="1344" y="2064"/>
              <a:chExt cx="192" cy="192"/>
            </a:xfrm>
          </p:grpSpPr>
          <p:sp>
            <p:nvSpPr>
              <p:cNvPr id="229" name="Oval 14">
                <a:extLst>
                  <a:ext uri="{FF2B5EF4-FFF2-40B4-BE49-F238E27FC236}">
                    <a16:creationId xmlns:a16="http://schemas.microsoft.com/office/drawing/2014/main" id="{3FF18426-9495-2847-A26D-FD9C47290D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0" name="Rectangle 15">
                <a:extLst>
                  <a:ext uri="{FF2B5EF4-FFF2-40B4-BE49-F238E27FC236}">
                    <a16:creationId xmlns:a16="http://schemas.microsoft.com/office/drawing/2014/main" id="{951C85DA-D3BE-F243-BFAD-6F61A81682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31" name="Group 13">
              <a:extLst>
                <a:ext uri="{FF2B5EF4-FFF2-40B4-BE49-F238E27FC236}">
                  <a16:creationId xmlns:a16="http://schemas.microsoft.com/office/drawing/2014/main" id="{07272812-607E-744E-9164-D3DD5B5F61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061674" y="4882517"/>
              <a:ext cx="152400" cy="152400"/>
              <a:chOff x="1344" y="2064"/>
              <a:chExt cx="192" cy="192"/>
            </a:xfrm>
          </p:grpSpPr>
          <p:sp>
            <p:nvSpPr>
              <p:cNvPr id="232" name="Oval 14">
                <a:extLst>
                  <a:ext uri="{FF2B5EF4-FFF2-40B4-BE49-F238E27FC236}">
                    <a16:creationId xmlns:a16="http://schemas.microsoft.com/office/drawing/2014/main" id="{232FDFF8-8E2D-CC42-B986-6B06384B96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3" name="Rectangle 15">
                <a:extLst>
                  <a:ext uri="{FF2B5EF4-FFF2-40B4-BE49-F238E27FC236}">
                    <a16:creationId xmlns:a16="http://schemas.microsoft.com/office/drawing/2014/main" id="{5C4CDB42-028D-9F41-B23E-FBF662F773F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34" name="Group 220">
              <a:extLst>
                <a:ext uri="{FF2B5EF4-FFF2-40B4-BE49-F238E27FC236}">
                  <a16:creationId xmlns:a16="http://schemas.microsoft.com/office/drawing/2014/main" id="{D1A68245-9CBC-B846-9FED-D344394B3E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4375" y="5672293"/>
              <a:ext cx="152400" cy="304800"/>
              <a:chOff x="3264" y="3072"/>
              <a:chExt cx="96" cy="192"/>
            </a:xfrm>
          </p:grpSpPr>
          <p:sp>
            <p:nvSpPr>
              <p:cNvPr id="235" name="Line 17">
                <a:extLst>
                  <a:ext uri="{FF2B5EF4-FFF2-40B4-BE49-F238E27FC236}">
                    <a16:creationId xmlns:a16="http://schemas.microsoft.com/office/drawing/2014/main" id="{A03946CD-A290-DA49-B9A1-E10A2584A7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Freeform 18">
                <a:extLst>
                  <a:ext uri="{FF2B5EF4-FFF2-40B4-BE49-F238E27FC236}">
                    <a16:creationId xmlns:a16="http://schemas.microsoft.com/office/drawing/2014/main" id="{CFDB9E13-2D9C-124B-A20E-EB45DFE2FC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0" name="Group 220">
              <a:extLst>
                <a:ext uri="{FF2B5EF4-FFF2-40B4-BE49-F238E27FC236}">
                  <a16:creationId xmlns:a16="http://schemas.microsoft.com/office/drawing/2014/main" id="{6249226C-0F94-8748-9DEF-D94A175E88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33037" y="4894369"/>
              <a:ext cx="152400" cy="304800"/>
              <a:chOff x="3264" y="3072"/>
              <a:chExt cx="96" cy="192"/>
            </a:xfrm>
          </p:grpSpPr>
          <p:sp>
            <p:nvSpPr>
              <p:cNvPr id="241" name="Line 17">
                <a:extLst>
                  <a:ext uri="{FF2B5EF4-FFF2-40B4-BE49-F238E27FC236}">
                    <a16:creationId xmlns:a16="http://schemas.microsoft.com/office/drawing/2014/main" id="{734108D1-D6E6-7F44-B821-B0AC44229E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42" name="Freeform 18">
                <a:extLst>
                  <a:ext uri="{FF2B5EF4-FFF2-40B4-BE49-F238E27FC236}">
                    <a16:creationId xmlns:a16="http://schemas.microsoft.com/office/drawing/2014/main" id="{74108575-14CC-5D49-88D3-BF2F75F38E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B47ED43E-23F2-C54B-8AAB-C5D8FA7D948D}"/>
                    </a:ext>
                  </a:extLst>
                </p:cNvPr>
                <p:cNvSpPr txBox="1"/>
                <p:nvPr/>
              </p:nvSpPr>
              <p:spPr>
                <a:xfrm>
                  <a:off x="4868347" y="4932230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B47ED43E-23F2-C54B-8AAB-C5D8FA7D9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347" y="4932230"/>
                  <a:ext cx="315158" cy="391902"/>
                </a:xfrm>
                <a:prstGeom prst="rect">
                  <a:avLst/>
                </a:prstGeom>
                <a:blipFill>
                  <a:blip r:embed="rId28"/>
                  <a:stretch>
                    <a:fillRect r="-40000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5D23126B-0F72-4546-9331-8944BA84A0A4}"/>
                    </a:ext>
                  </a:extLst>
                </p:cNvPr>
                <p:cNvSpPr txBox="1"/>
                <p:nvPr/>
              </p:nvSpPr>
              <p:spPr>
                <a:xfrm>
                  <a:off x="6601707" y="4384221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5D23126B-0F72-4546-9331-8944BA84A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707" y="4384221"/>
                  <a:ext cx="315158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ED74F015-A3C8-A348-A58A-CD5692E66AB7}"/>
                    </a:ext>
                  </a:extLst>
                </p:cNvPr>
                <p:cNvSpPr txBox="1"/>
                <p:nvPr/>
              </p:nvSpPr>
              <p:spPr>
                <a:xfrm>
                  <a:off x="5202431" y="4235514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ED74F015-A3C8-A348-A58A-CD5692E66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2431" y="4235514"/>
                  <a:ext cx="437621" cy="369332"/>
                </a:xfrm>
                <a:prstGeom prst="rect">
                  <a:avLst/>
                </a:prstGeom>
                <a:blipFill>
                  <a:blip r:embed="rId30"/>
                  <a:stretch>
                    <a:fillRect r="-7142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9" name="Group 220">
              <a:extLst>
                <a:ext uri="{FF2B5EF4-FFF2-40B4-BE49-F238E27FC236}">
                  <a16:creationId xmlns:a16="http://schemas.microsoft.com/office/drawing/2014/main" id="{FB908FD6-4856-4644-9DE6-972DFA567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03840" y="4902042"/>
              <a:ext cx="152400" cy="304800"/>
              <a:chOff x="3264" y="3072"/>
              <a:chExt cx="96" cy="192"/>
            </a:xfrm>
          </p:grpSpPr>
          <p:sp>
            <p:nvSpPr>
              <p:cNvPr id="250" name="Line 17">
                <a:extLst>
                  <a:ext uri="{FF2B5EF4-FFF2-40B4-BE49-F238E27FC236}">
                    <a16:creationId xmlns:a16="http://schemas.microsoft.com/office/drawing/2014/main" id="{48A537A7-8DFE-8247-BB08-5C61A456AC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51" name="Freeform 18">
                <a:extLst>
                  <a:ext uri="{FF2B5EF4-FFF2-40B4-BE49-F238E27FC236}">
                    <a16:creationId xmlns:a16="http://schemas.microsoft.com/office/drawing/2014/main" id="{24B9A7F1-3EAE-EF45-B19E-B693F7DA93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52" name="Group 13">
              <a:extLst>
                <a:ext uri="{FF2B5EF4-FFF2-40B4-BE49-F238E27FC236}">
                  <a16:creationId xmlns:a16="http://schemas.microsoft.com/office/drawing/2014/main" id="{B23E1AE3-B8D2-8441-9335-0A60A3E3EF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930764" y="4146674"/>
              <a:ext cx="152400" cy="152400"/>
              <a:chOff x="1344" y="2064"/>
              <a:chExt cx="192" cy="192"/>
            </a:xfrm>
          </p:grpSpPr>
          <p:sp>
            <p:nvSpPr>
              <p:cNvPr id="253" name="Oval 14">
                <a:extLst>
                  <a:ext uri="{FF2B5EF4-FFF2-40B4-BE49-F238E27FC236}">
                    <a16:creationId xmlns:a16="http://schemas.microsoft.com/office/drawing/2014/main" id="{65B17E12-87DD-7E46-B6BF-46809429E0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4" name="Rectangle 15">
                <a:extLst>
                  <a:ext uri="{FF2B5EF4-FFF2-40B4-BE49-F238E27FC236}">
                    <a16:creationId xmlns:a16="http://schemas.microsoft.com/office/drawing/2014/main" id="{6159DC9F-0771-A749-9C60-07A316C95C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92685CB9-CE97-194D-A5AC-7C32F81F8620}"/>
                    </a:ext>
                  </a:extLst>
                </p:cNvPr>
                <p:cNvSpPr txBox="1"/>
                <p:nvPr/>
              </p:nvSpPr>
              <p:spPr>
                <a:xfrm>
                  <a:off x="4975264" y="4560923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92685CB9-CE97-194D-A5AC-7C32F81F8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5264" y="4560923"/>
                  <a:ext cx="315158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2A7B1D1F-5C63-2D40-9D24-B5558D00F755}"/>
                    </a:ext>
                  </a:extLst>
                </p:cNvPr>
                <p:cNvSpPr txBox="1"/>
                <p:nvPr/>
              </p:nvSpPr>
              <p:spPr>
                <a:xfrm>
                  <a:off x="6436487" y="3871395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2A7B1D1F-5C63-2D40-9D24-B5558D00F7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6487" y="3871395"/>
                  <a:ext cx="315158" cy="369332"/>
                </a:xfrm>
                <a:prstGeom prst="rect">
                  <a:avLst/>
                </a:prstGeom>
                <a:blipFill>
                  <a:blip r:embed="rId32"/>
                  <a:stretch>
                    <a:fillRect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2268D87E-B27E-7042-BF6F-CF0D1C043777}"/>
                    </a:ext>
                  </a:extLst>
                </p:cNvPr>
                <p:cNvSpPr txBox="1"/>
                <p:nvPr/>
              </p:nvSpPr>
              <p:spPr>
                <a:xfrm>
                  <a:off x="5730109" y="4792506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2268D87E-B27E-7042-BF6F-CF0D1C043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0109" y="4792506"/>
                  <a:ext cx="315158" cy="369332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8" name="Group 13">
              <a:extLst>
                <a:ext uri="{FF2B5EF4-FFF2-40B4-BE49-F238E27FC236}">
                  <a16:creationId xmlns:a16="http://schemas.microsoft.com/office/drawing/2014/main" id="{9C8C8899-3A20-5441-8EEA-713C701BA9F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04502" y="4886249"/>
              <a:ext cx="152400" cy="152400"/>
              <a:chOff x="1344" y="2064"/>
              <a:chExt cx="192" cy="192"/>
            </a:xfrm>
          </p:grpSpPr>
          <p:sp>
            <p:nvSpPr>
              <p:cNvPr id="259" name="Oval 14">
                <a:extLst>
                  <a:ext uri="{FF2B5EF4-FFF2-40B4-BE49-F238E27FC236}">
                    <a16:creationId xmlns:a16="http://schemas.microsoft.com/office/drawing/2014/main" id="{A79DBD42-813C-F446-9C01-D557E3A38E0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60" name="Rectangle 15">
                <a:extLst>
                  <a:ext uri="{FF2B5EF4-FFF2-40B4-BE49-F238E27FC236}">
                    <a16:creationId xmlns:a16="http://schemas.microsoft.com/office/drawing/2014/main" id="{E1BCC248-2AD0-D749-967C-0FA5C352FD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1" name="Freeform 12">
              <a:extLst>
                <a:ext uri="{FF2B5EF4-FFF2-40B4-BE49-F238E27FC236}">
                  <a16:creationId xmlns:a16="http://schemas.microsoft.com/office/drawing/2014/main" id="{845FD4BB-F144-754E-92F9-9D1DECCE8FF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316975" y="495428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2" name="Group 220">
              <a:extLst>
                <a:ext uri="{FF2B5EF4-FFF2-40B4-BE49-F238E27FC236}">
                  <a16:creationId xmlns:a16="http://schemas.microsoft.com/office/drawing/2014/main" id="{5F3535DD-4796-9040-BB29-A480EB943C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7815" y="5611751"/>
              <a:ext cx="152400" cy="304800"/>
              <a:chOff x="3264" y="3072"/>
              <a:chExt cx="96" cy="192"/>
            </a:xfrm>
          </p:grpSpPr>
          <p:sp>
            <p:nvSpPr>
              <p:cNvPr id="263" name="Line 17">
                <a:extLst>
                  <a:ext uri="{FF2B5EF4-FFF2-40B4-BE49-F238E27FC236}">
                    <a16:creationId xmlns:a16="http://schemas.microsoft.com/office/drawing/2014/main" id="{E0F88BCE-7B55-DA4D-ABA1-2BA4DA5147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">
                <a:extLst>
                  <a:ext uri="{FF2B5EF4-FFF2-40B4-BE49-F238E27FC236}">
                    <a16:creationId xmlns:a16="http://schemas.microsoft.com/office/drawing/2014/main" id="{8711FB10-9DE8-B749-A6E8-536B1D5DC5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5" name="Freeform 12">
              <a:extLst>
                <a:ext uri="{FF2B5EF4-FFF2-40B4-BE49-F238E27FC236}">
                  <a16:creationId xmlns:a16="http://schemas.microsoft.com/office/drawing/2014/main" id="{35566F30-3BF3-D842-863B-01C84C2162A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70415" y="48937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1DED0CB-BBDF-B74B-9D7C-CFF359F5E497}"/>
                </a:ext>
              </a:extLst>
            </p:cNvPr>
            <p:cNvCxnSpPr>
              <a:cxnSpLocks/>
            </p:cNvCxnSpPr>
            <p:nvPr/>
          </p:nvCxnSpPr>
          <p:spPr>
            <a:xfrm>
              <a:off x="6066324" y="4962809"/>
              <a:ext cx="512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Freeform 12">
              <a:extLst>
                <a:ext uri="{FF2B5EF4-FFF2-40B4-BE49-F238E27FC236}">
                  <a16:creationId xmlns:a16="http://schemas.microsoft.com/office/drawing/2014/main" id="{E5E4323B-24E0-8745-A5C3-88B5A4192F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33037" y="42027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12">
              <a:extLst>
                <a:ext uri="{FF2B5EF4-FFF2-40B4-BE49-F238E27FC236}">
                  <a16:creationId xmlns:a16="http://schemas.microsoft.com/office/drawing/2014/main" id="{52042862-694A-A349-8C3C-748BE34F01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8795" y="420481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9D97E0FD-272C-D547-80D3-A02AF82E9777}"/>
                    </a:ext>
                  </a:extLst>
                </p:cNvPr>
                <p:cNvSpPr txBox="1"/>
                <p:nvPr/>
              </p:nvSpPr>
              <p:spPr>
                <a:xfrm>
                  <a:off x="7129887" y="4411361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9D97E0FD-272C-D547-80D3-A02AF82E9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9887" y="4411361"/>
                  <a:ext cx="315158" cy="369332"/>
                </a:xfrm>
                <a:prstGeom prst="rect">
                  <a:avLst/>
                </a:prstGeom>
                <a:blipFill>
                  <a:blip r:embed="rId34"/>
                  <a:stretch>
                    <a:fillRect r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B9524D99-23D3-D149-A4DE-F21CD048EE1A}"/>
                    </a:ext>
                  </a:extLst>
                </p:cNvPr>
                <p:cNvSpPr txBox="1"/>
                <p:nvPr/>
              </p:nvSpPr>
              <p:spPr>
                <a:xfrm>
                  <a:off x="7758275" y="438839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B9524D99-23D3-D149-A4DE-F21CD048EE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8275" y="4388397"/>
                  <a:ext cx="315158" cy="369332"/>
                </a:xfrm>
                <a:prstGeom prst="rect">
                  <a:avLst/>
                </a:prstGeom>
                <a:blipFill>
                  <a:blip r:embed="rId35"/>
                  <a:stretch>
                    <a:fillRect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21F6184-55C3-AE43-93B5-1CF229C6E014}"/>
                    </a:ext>
                  </a:extLst>
                </p:cNvPr>
                <p:cNvSpPr txBox="1"/>
                <p:nvPr/>
              </p:nvSpPr>
              <p:spPr>
                <a:xfrm>
                  <a:off x="6067265" y="5089853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21F6184-55C3-AE43-93B5-1CF229C6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265" y="5089853"/>
                  <a:ext cx="315158" cy="369332"/>
                </a:xfrm>
                <a:prstGeom prst="rect">
                  <a:avLst/>
                </a:prstGeom>
                <a:blipFill>
                  <a:blip r:embed="rId36"/>
                  <a:stretch>
                    <a:fillRect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29F2255C-8D30-D94E-B9BA-46D33BABB930}"/>
                    </a:ext>
                  </a:extLst>
                </p:cNvPr>
                <p:cNvSpPr txBox="1"/>
                <p:nvPr/>
              </p:nvSpPr>
              <p:spPr>
                <a:xfrm>
                  <a:off x="5405475" y="5242253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29F2255C-8D30-D94E-B9BA-46D33BABB9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75" y="5242253"/>
                  <a:ext cx="315158" cy="369332"/>
                </a:xfrm>
                <a:prstGeom prst="rect">
                  <a:avLst/>
                </a:prstGeom>
                <a:blipFill>
                  <a:blip r:embed="rId37"/>
                  <a:stretch>
                    <a:fillRect r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717159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7000" y="10062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518721" y="1193598"/>
                <a:ext cx="8909471" cy="52033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source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drain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196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21" y="1193598"/>
                <a:ext cx="8909471" cy="5203326"/>
              </a:xfrm>
              <a:prstGeom prst="rect">
                <a:avLst/>
              </a:prstGeom>
              <a:blipFill>
                <a:blip r:embed="rId3"/>
                <a:stretch>
                  <a:fillRect l="-427" t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2C4FD27-0800-3A4E-90A6-1888D15339DE}"/>
              </a:ext>
            </a:extLst>
          </p:cNvPr>
          <p:cNvGrpSpPr/>
          <p:nvPr/>
        </p:nvGrpSpPr>
        <p:grpSpPr>
          <a:xfrm>
            <a:off x="9249467" y="370009"/>
            <a:ext cx="2680280" cy="2984934"/>
            <a:chOff x="9249467" y="39501"/>
            <a:chExt cx="2680280" cy="2984934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A3EAC3E-9F4B-0B44-9E84-ABC6484896D8}"/>
                </a:ext>
              </a:extLst>
            </p:cNvPr>
            <p:cNvSpPr txBox="1"/>
            <p:nvPr/>
          </p:nvSpPr>
          <p:spPr>
            <a:xfrm>
              <a:off x="9579824" y="39501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D1AADDB2-A145-2245-A59A-A072112B3F2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561517" y="1401969"/>
              <a:ext cx="248301" cy="673731"/>
              <a:chOff x="3216" y="1728"/>
              <a:chExt cx="192" cy="480"/>
            </a:xfrm>
          </p:grpSpPr>
          <p:sp>
            <p:nvSpPr>
              <p:cNvPr id="126" name="Line 8">
                <a:extLst>
                  <a:ext uri="{FF2B5EF4-FFF2-40B4-BE49-F238E27FC236}">
                    <a16:creationId xmlns:a16="http://schemas.microsoft.com/office/drawing/2014/main" id="{0A8815FE-6FE1-394A-9FDF-564BF393A9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9">
                <a:extLst>
                  <a:ext uri="{FF2B5EF4-FFF2-40B4-BE49-F238E27FC236}">
                    <a16:creationId xmlns:a16="http://schemas.microsoft.com/office/drawing/2014/main" id="{8EF78C25-505E-FF44-82DA-38C454715A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">
                <a:extLst>
                  <a:ext uri="{FF2B5EF4-FFF2-40B4-BE49-F238E27FC236}">
                    <a16:creationId xmlns:a16="http://schemas.microsoft.com/office/drawing/2014/main" id="{82B29F89-B542-5A4C-AD78-8EC9A22C1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11">
                <a:extLst>
                  <a:ext uri="{FF2B5EF4-FFF2-40B4-BE49-F238E27FC236}">
                    <a16:creationId xmlns:a16="http://schemas.microsoft.com/office/drawing/2014/main" id="{7C28F610-9324-FB45-8902-9F376BC70C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0F26B39-1A7B-0341-968A-4957D8A42CBB}"/>
                </a:ext>
              </a:extLst>
            </p:cNvPr>
            <p:cNvGrpSpPr/>
            <p:nvPr/>
          </p:nvGrpSpPr>
          <p:grpSpPr>
            <a:xfrm>
              <a:off x="9979222" y="1237896"/>
              <a:ext cx="673731" cy="993205"/>
              <a:chOff x="2362200" y="1905000"/>
              <a:chExt cx="762000" cy="1219200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0706B74-61E7-5845-BCDB-5CFB930E5E66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5D0A51-1140-1C43-93F0-755D319A39FF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67ED47F-48DB-7A4E-8E1B-C0ABBF2367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B86A06F-45A9-0043-919D-97082FDA4A4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B77766E-B45A-8E4D-BCFC-8D08AC48080E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24B17DE3-BF65-8E48-8D92-3EA0206547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45FCC4F-7025-674D-A456-DF226C927C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B8FF7CB-DCF8-9A41-9A13-56F08683CCBC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0B8FE4D-5188-9647-B379-5BFA0E0BA60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203" name="Group 220">
              <a:extLst>
                <a:ext uri="{FF2B5EF4-FFF2-40B4-BE49-F238E27FC236}">
                  <a16:creationId xmlns:a16="http://schemas.microsoft.com/office/drawing/2014/main" id="{B731612C-3027-6D46-A9ED-B9072EA6B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50352" y="2310576"/>
              <a:ext cx="134746" cy="248301"/>
              <a:chOff x="3264" y="3072"/>
              <a:chExt cx="96" cy="192"/>
            </a:xfrm>
          </p:grpSpPr>
          <p:sp>
            <p:nvSpPr>
              <p:cNvPr id="204" name="Line 17">
                <a:extLst>
                  <a:ext uri="{FF2B5EF4-FFF2-40B4-BE49-F238E27FC236}">
                    <a16:creationId xmlns:a16="http://schemas.microsoft.com/office/drawing/2014/main" id="{E5CC40A1-A66F-2345-A4C4-29A3971ECB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5" name="Freeform 18">
                <a:extLst>
                  <a:ext uri="{FF2B5EF4-FFF2-40B4-BE49-F238E27FC236}">
                    <a16:creationId xmlns:a16="http://schemas.microsoft.com/office/drawing/2014/main" id="{7A9ACD07-74F5-B14B-A1A5-15B19FAE81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06" name="Group 13">
              <a:extLst>
                <a:ext uri="{FF2B5EF4-FFF2-40B4-BE49-F238E27FC236}">
                  <a16:creationId xmlns:a16="http://schemas.microsoft.com/office/drawing/2014/main" id="{F231358D-F10D-2F41-B874-04BEC794E5B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52840" y="1676761"/>
              <a:ext cx="134746" cy="124151"/>
              <a:chOff x="1344" y="2064"/>
              <a:chExt cx="192" cy="192"/>
            </a:xfrm>
          </p:grpSpPr>
          <p:sp>
            <p:nvSpPr>
              <p:cNvPr id="207" name="Oval 14">
                <a:extLst>
                  <a:ext uri="{FF2B5EF4-FFF2-40B4-BE49-F238E27FC236}">
                    <a16:creationId xmlns:a16="http://schemas.microsoft.com/office/drawing/2014/main" id="{8D1AD47A-5288-C346-93F6-465F1A2DB0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1" name="Rectangle 15">
                <a:extLst>
                  <a:ext uri="{FF2B5EF4-FFF2-40B4-BE49-F238E27FC236}">
                    <a16:creationId xmlns:a16="http://schemas.microsoft.com/office/drawing/2014/main" id="{B0BF83D9-2FCB-3646-9EC8-9F748CAEBE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11A71186-5D46-1D4B-BB8F-5626AD606A0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56050" y="1273974"/>
              <a:ext cx="248301" cy="673731"/>
              <a:chOff x="3216" y="1728"/>
              <a:chExt cx="192" cy="480"/>
            </a:xfrm>
          </p:grpSpPr>
          <p:sp>
            <p:nvSpPr>
              <p:cNvPr id="219" name="Line 8">
                <a:extLst>
                  <a:ext uri="{FF2B5EF4-FFF2-40B4-BE49-F238E27FC236}">
                    <a16:creationId xmlns:a16="http://schemas.microsoft.com/office/drawing/2014/main" id="{E52326CA-C664-0D40-AC7C-8058F0AAD9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FB68B310-2421-DB48-B0FF-C5D9CC783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AAF5C03F-AE0A-5D47-AC1C-8C2693FEB1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Line 11">
                <a:extLst>
                  <a:ext uri="{FF2B5EF4-FFF2-40B4-BE49-F238E27FC236}">
                    <a16:creationId xmlns:a16="http://schemas.microsoft.com/office/drawing/2014/main" id="{3AF882DF-ACEA-4943-A7EF-808F5C8DB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3" name="Freeform 12">
              <a:extLst>
                <a:ext uri="{FF2B5EF4-FFF2-40B4-BE49-F238E27FC236}">
                  <a16:creationId xmlns:a16="http://schemas.microsoft.com/office/drawing/2014/main" id="{E2DB8028-8F2A-F14B-B4C6-5D96DBBA69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5582" y="634131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600C5A9F-0E22-5E4C-96B7-3575AA4C90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0349" y="174261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5" name="Group 13">
              <a:extLst>
                <a:ext uri="{FF2B5EF4-FFF2-40B4-BE49-F238E27FC236}">
                  <a16:creationId xmlns:a16="http://schemas.microsoft.com/office/drawing/2014/main" id="{0253433E-1ABE-0145-B756-A615C9958DA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17608" y="1678179"/>
              <a:ext cx="134746" cy="124151"/>
              <a:chOff x="1344" y="2064"/>
              <a:chExt cx="192" cy="192"/>
            </a:xfrm>
          </p:grpSpPr>
          <p:sp>
            <p:nvSpPr>
              <p:cNvPr id="256" name="Oval 14">
                <a:extLst>
                  <a:ext uri="{FF2B5EF4-FFF2-40B4-BE49-F238E27FC236}">
                    <a16:creationId xmlns:a16="http://schemas.microsoft.com/office/drawing/2014/main" id="{B5CC1EE9-D497-8642-8309-465925C600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62" name="Rectangle 15">
                <a:extLst>
                  <a:ext uri="{FF2B5EF4-FFF2-40B4-BE49-F238E27FC236}">
                    <a16:creationId xmlns:a16="http://schemas.microsoft.com/office/drawing/2014/main" id="{FBB9D783-CD15-264C-A574-799AAC869EB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63" name="Group 13">
              <a:extLst>
                <a:ext uri="{FF2B5EF4-FFF2-40B4-BE49-F238E27FC236}">
                  <a16:creationId xmlns:a16="http://schemas.microsoft.com/office/drawing/2014/main" id="{F63E902D-8A5A-F34A-B2F0-EBFB11A679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61801" y="1550024"/>
              <a:ext cx="134746" cy="124151"/>
              <a:chOff x="1344" y="2064"/>
              <a:chExt cx="192" cy="192"/>
            </a:xfrm>
          </p:grpSpPr>
          <p:sp>
            <p:nvSpPr>
              <p:cNvPr id="264" name="Oval 14">
                <a:extLst>
                  <a:ext uri="{FF2B5EF4-FFF2-40B4-BE49-F238E27FC236}">
                    <a16:creationId xmlns:a16="http://schemas.microsoft.com/office/drawing/2014/main" id="{9CCC0ED7-BECB-4F4A-8714-3C1771403B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65" name="Rectangle 15">
                <a:extLst>
                  <a:ext uri="{FF2B5EF4-FFF2-40B4-BE49-F238E27FC236}">
                    <a16:creationId xmlns:a16="http://schemas.microsoft.com/office/drawing/2014/main" id="{D50C46AD-752D-8045-87FA-86A48557EAC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id="{C63E9DA1-234A-2340-9C95-57CF260C70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5578" y="217714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" name="Group 220">
              <a:extLst>
                <a:ext uri="{FF2B5EF4-FFF2-40B4-BE49-F238E27FC236}">
                  <a16:creationId xmlns:a16="http://schemas.microsoft.com/office/drawing/2014/main" id="{796F758E-24C6-A54D-95EA-AE250BED7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94355" y="2776134"/>
              <a:ext cx="134746" cy="248301"/>
              <a:chOff x="3264" y="3072"/>
              <a:chExt cx="96" cy="192"/>
            </a:xfrm>
          </p:grpSpPr>
          <p:sp>
            <p:nvSpPr>
              <p:cNvPr id="268" name="Line 17">
                <a:extLst>
                  <a:ext uri="{FF2B5EF4-FFF2-40B4-BE49-F238E27FC236}">
                    <a16:creationId xmlns:a16="http://schemas.microsoft.com/office/drawing/2014/main" id="{C8F446A9-C889-AC4A-A3C2-5F0FA686F1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69" name="Freeform 18">
                <a:extLst>
                  <a:ext uri="{FF2B5EF4-FFF2-40B4-BE49-F238E27FC236}">
                    <a16:creationId xmlns:a16="http://schemas.microsoft.com/office/drawing/2014/main" id="{409BD719-A500-2648-B562-091ECAFA6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/>
                <p:nvPr/>
              </p:nvSpPr>
              <p:spPr>
                <a:xfrm>
                  <a:off x="10803863" y="117020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3863" y="1170208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/>
                <p:nvPr/>
              </p:nvSpPr>
              <p:spPr>
                <a:xfrm>
                  <a:off x="9419917" y="1798754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9917" y="1798754"/>
                  <a:ext cx="5605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/>
                <p:nvPr/>
              </p:nvSpPr>
              <p:spPr>
                <a:xfrm>
                  <a:off x="9594447" y="1182358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4447" y="1182358"/>
                  <a:ext cx="560558" cy="300871"/>
                </a:xfrm>
                <a:prstGeom prst="rect">
                  <a:avLst/>
                </a:prstGeom>
                <a:blipFill>
                  <a:blip r:embed="rId6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/>
                <p:nvPr/>
              </p:nvSpPr>
              <p:spPr>
                <a:xfrm>
                  <a:off x="10687982" y="237763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7982" y="2377635"/>
                  <a:ext cx="56055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/>
                <p:nvPr/>
              </p:nvSpPr>
              <p:spPr>
                <a:xfrm>
                  <a:off x="10697906" y="754858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7906" y="754858"/>
                  <a:ext cx="560558" cy="300871"/>
                </a:xfrm>
                <a:prstGeom prst="rect">
                  <a:avLst/>
                </a:prstGeom>
                <a:blipFill>
                  <a:blip r:embed="rId8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5" name="Group 13">
              <a:extLst>
                <a:ext uri="{FF2B5EF4-FFF2-40B4-BE49-F238E27FC236}">
                  <a16:creationId xmlns:a16="http://schemas.microsoft.com/office/drawing/2014/main" id="{919599B4-9A49-814F-8C7E-1AE12593D0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85578" y="571545"/>
              <a:ext cx="134746" cy="124151"/>
              <a:chOff x="1344" y="2064"/>
              <a:chExt cx="192" cy="192"/>
            </a:xfrm>
          </p:grpSpPr>
          <p:sp>
            <p:nvSpPr>
              <p:cNvPr id="276" name="Oval 14">
                <a:extLst>
                  <a:ext uri="{FF2B5EF4-FFF2-40B4-BE49-F238E27FC236}">
                    <a16:creationId xmlns:a16="http://schemas.microsoft.com/office/drawing/2014/main" id="{ADCCB5AD-8524-D54F-9FB4-AC7A927C21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7" name="Rectangle 15">
                <a:extLst>
                  <a:ext uri="{FF2B5EF4-FFF2-40B4-BE49-F238E27FC236}">
                    <a16:creationId xmlns:a16="http://schemas.microsoft.com/office/drawing/2014/main" id="{1A971C37-254B-FF40-B6E0-54F3F11A82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/>
                <p:nvPr/>
              </p:nvSpPr>
              <p:spPr>
                <a:xfrm>
                  <a:off x="9249467" y="1385914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9467" y="1385914"/>
                  <a:ext cx="560558" cy="300871"/>
                </a:xfrm>
                <a:prstGeom prst="rect">
                  <a:avLst/>
                </a:prstGeom>
                <a:blipFill>
                  <a:blip r:embed="rId9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/>
                <p:nvPr/>
              </p:nvSpPr>
              <p:spPr>
                <a:xfrm>
                  <a:off x="11121356" y="122349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1356" y="1223497"/>
                  <a:ext cx="560558" cy="300871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/>
                <p:nvPr/>
              </p:nvSpPr>
              <p:spPr>
                <a:xfrm>
                  <a:off x="10804843" y="43041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4843" y="430417"/>
                  <a:ext cx="560558" cy="300871"/>
                </a:xfrm>
                <a:prstGeom prst="rect">
                  <a:avLst/>
                </a:prstGeom>
                <a:blipFill>
                  <a:blip r:embed="rId11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1" name="Freeform 12">
              <a:extLst>
                <a:ext uri="{FF2B5EF4-FFF2-40B4-BE49-F238E27FC236}">
                  <a16:creationId xmlns:a16="http://schemas.microsoft.com/office/drawing/2014/main" id="{1E8BA574-0614-2242-9A6C-44EA7D89FF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47654" y="1129314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A1DC4FFB-A8F3-D944-A3DE-1CCE7E6D99A5}"/>
                    </a:ext>
                  </a:extLst>
                </p:cNvPr>
                <p:cNvSpPr txBox="1"/>
                <p:nvPr/>
              </p:nvSpPr>
              <p:spPr>
                <a:xfrm>
                  <a:off x="10026543" y="193168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A1DC4FFB-A8F3-D944-A3DE-1CCE7E6D9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6543" y="1931685"/>
                  <a:ext cx="560558" cy="300871"/>
                </a:xfrm>
                <a:prstGeom prst="rect">
                  <a:avLst/>
                </a:prstGeom>
                <a:blipFill>
                  <a:blip r:embed="rId12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Freeform 12">
              <a:extLst>
                <a:ext uri="{FF2B5EF4-FFF2-40B4-BE49-F238E27FC236}">
                  <a16:creationId xmlns:a16="http://schemas.microsoft.com/office/drawing/2014/main" id="{4C439AE9-0C9A-0048-80FB-518A2BEBD5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66788" y="1613443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" name="Group 220">
              <a:extLst>
                <a:ext uri="{FF2B5EF4-FFF2-40B4-BE49-F238E27FC236}">
                  <a16:creationId xmlns:a16="http://schemas.microsoft.com/office/drawing/2014/main" id="{13671EA6-2FE5-0C4E-AD07-4A3D27BF34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75565" y="2190396"/>
              <a:ext cx="134746" cy="248301"/>
              <a:chOff x="3264" y="3072"/>
              <a:chExt cx="96" cy="192"/>
            </a:xfrm>
          </p:grpSpPr>
          <p:sp>
            <p:nvSpPr>
              <p:cNvPr id="288" name="Line 17">
                <a:extLst>
                  <a:ext uri="{FF2B5EF4-FFF2-40B4-BE49-F238E27FC236}">
                    <a16:creationId xmlns:a16="http://schemas.microsoft.com/office/drawing/2014/main" id="{59CDDD42-C627-424D-BA22-7683AC9C8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9" name="Freeform 18">
                <a:extLst>
                  <a:ext uri="{FF2B5EF4-FFF2-40B4-BE49-F238E27FC236}">
                    <a16:creationId xmlns:a16="http://schemas.microsoft.com/office/drawing/2014/main" id="{C556E857-CEFF-BE40-B476-0CB148B24A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/>
                <p:nvPr/>
              </p:nvSpPr>
              <p:spPr>
                <a:xfrm>
                  <a:off x="11369189" y="1935121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9189" y="1935121"/>
                  <a:ext cx="56055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29126C6-20C5-2B4C-94F3-FC3D4C323042}"/>
                </a:ext>
              </a:extLst>
            </p:cNvPr>
            <p:cNvCxnSpPr/>
            <p:nvPr/>
          </p:nvCxnSpPr>
          <p:spPr>
            <a:xfrm>
              <a:off x="10015027" y="695696"/>
              <a:ext cx="623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68C0442-55A7-CC4F-8BF0-4DD4C0ABDE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426" y="702172"/>
              <a:ext cx="0" cy="5486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EAE188-72B2-7C46-8647-29AC5DAE0562}"/>
              </a:ext>
            </a:extLst>
          </p:cNvPr>
          <p:cNvGrpSpPr/>
          <p:nvPr/>
        </p:nvGrpSpPr>
        <p:grpSpPr>
          <a:xfrm>
            <a:off x="9306390" y="3566741"/>
            <a:ext cx="2680280" cy="2896798"/>
            <a:chOff x="9306390" y="3566741"/>
            <a:chExt cx="2680280" cy="2896798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8A691DA-9863-8E49-ADAB-B44F6E13B835}"/>
                </a:ext>
              </a:extLst>
            </p:cNvPr>
            <p:cNvSpPr txBox="1"/>
            <p:nvPr/>
          </p:nvSpPr>
          <p:spPr>
            <a:xfrm>
              <a:off x="9636747" y="3566741"/>
              <a:ext cx="1709337" cy="30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drain</a:t>
              </a:r>
            </a:p>
          </p:txBody>
        </p:sp>
        <p:grpSp>
          <p:nvGrpSpPr>
            <p:cNvPr id="156" name="Group 210">
              <a:extLst>
                <a:ext uri="{FF2B5EF4-FFF2-40B4-BE49-F238E27FC236}">
                  <a16:creationId xmlns:a16="http://schemas.microsoft.com/office/drawing/2014/main" id="{A3E59127-1950-5444-9D3B-9895747A8F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618440" y="4841073"/>
              <a:ext cx="248301" cy="673731"/>
              <a:chOff x="3216" y="1728"/>
              <a:chExt cx="192" cy="480"/>
            </a:xfrm>
          </p:grpSpPr>
          <p:sp>
            <p:nvSpPr>
              <p:cNvPr id="157" name="Line 8">
                <a:extLst>
                  <a:ext uri="{FF2B5EF4-FFF2-40B4-BE49-F238E27FC236}">
                    <a16:creationId xmlns:a16="http://schemas.microsoft.com/office/drawing/2014/main" id="{16F71D07-5643-084C-9864-9E164AF46E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9">
                <a:extLst>
                  <a:ext uri="{FF2B5EF4-FFF2-40B4-BE49-F238E27FC236}">
                    <a16:creationId xmlns:a16="http://schemas.microsoft.com/office/drawing/2014/main" id="{59DA2155-FE53-DA47-A887-E37A182DB4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">
                <a:extLst>
                  <a:ext uri="{FF2B5EF4-FFF2-40B4-BE49-F238E27FC236}">
                    <a16:creationId xmlns:a16="http://schemas.microsoft.com/office/drawing/2014/main" id="{ED6FCC33-DDE5-844F-8579-B02CE84F34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1">
                <a:extLst>
                  <a:ext uri="{FF2B5EF4-FFF2-40B4-BE49-F238E27FC236}">
                    <a16:creationId xmlns:a16="http://schemas.microsoft.com/office/drawing/2014/main" id="{6A3E4709-EF8A-7E4B-807D-AAF651D759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8D1E7E17-6967-2547-9E81-30ED622A52DA}"/>
                </a:ext>
              </a:extLst>
            </p:cNvPr>
            <p:cNvGrpSpPr/>
            <p:nvPr/>
          </p:nvGrpSpPr>
          <p:grpSpPr>
            <a:xfrm>
              <a:off x="10036145" y="4677000"/>
              <a:ext cx="673731" cy="993205"/>
              <a:chOff x="2362200" y="1905000"/>
              <a:chExt cx="762000" cy="1219200"/>
            </a:xfrm>
          </p:grpSpPr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7EA9CB1C-2EAA-D74C-8D7B-FC8A08C5003F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2139E648-C1E5-3746-87B8-80C74F59EFA9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8341BA0E-D702-7049-963B-1E88F2058FC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A9B43749-6029-1D45-96D0-28467CBCDF1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31005AA2-4CCF-4F47-8885-2362859A365C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DA76D28E-9785-1245-9098-4158E4CFF41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72536AC-8CE6-5E45-A9B9-3113C3C92DD8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E01D5193-202F-7045-9786-CE345A64AC2E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6ABE5BF5-ADA6-FC4F-9E8A-BF8A22524FC0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71" name="Group 220">
              <a:extLst>
                <a:ext uri="{FF2B5EF4-FFF2-40B4-BE49-F238E27FC236}">
                  <a16:creationId xmlns:a16="http://schemas.microsoft.com/office/drawing/2014/main" id="{8183ED57-8417-BE4A-BE7E-7B93424617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07275" y="5749680"/>
              <a:ext cx="134746" cy="248301"/>
              <a:chOff x="3264" y="3072"/>
              <a:chExt cx="96" cy="192"/>
            </a:xfrm>
          </p:grpSpPr>
          <p:sp>
            <p:nvSpPr>
              <p:cNvPr id="176" name="Line 17">
                <a:extLst>
                  <a:ext uri="{FF2B5EF4-FFF2-40B4-BE49-F238E27FC236}">
                    <a16:creationId xmlns:a16="http://schemas.microsoft.com/office/drawing/2014/main" id="{93FE752F-3469-D44D-BAAD-BCB97C3EE7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77" name="Freeform 18">
                <a:extLst>
                  <a:ext uri="{FF2B5EF4-FFF2-40B4-BE49-F238E27FC236}">
                    <a16:creationId xmlns:a16="http://schemas.microsoft.com/office/drawing/2014/main" id="{3F8CB704-6B01-DE40-AC5B-D80E1D334D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78" name="Group 13">
              <a:extLst>
                <a:ext uri="{FF2B5EF4-FFF2-40B4-BE49-F238E27FC236}">
                  <a16:creationId xmlns:a16="http://schemas.microsoft.com/office/drawing/2014/main" id="{1D22B8E9-C846-304B-A185-5FE6B52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09763" y="5115865"/>
              <a:ext cx="134746" cy="124151"/>
              <a:chOff x="1344" y="2064"/>
              <a:chExt cx="192" cy="192"/>
            </a:xfrm>
          </p:grpSpPr>
          <p:sp>
            <p:nvSpPr>
              <p:cNvPr id="179" name="Oval 14">
                <a:extLst>
                  <a:ext uri="{FF2B5EF4-FFF2-40B4-BE49-F238E27FC236}">
                    <a16:creationId xmlns:a16="http://schemas.microsoft.com/office/drawing/2014/main" id="{EB559E03-8B65-C646-82B3-9E117E6CBE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0" name="Rectangle 15">
                <a:extLst>
                  <a:ext uri="{FF2B5EF4-FFF2-40B4-BE49-F238E27FC236}">
                    <a16:creationId xmlns:a16="http://schemas.microsoft.com/office/drawing/2014/main" id="{915B38C9-C05F-A34C-B751-4B4268DF3F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15" name="Group 210">
              <a:extLst>
                <a:ext uri="{FF2B5EF4-FFF2-40B4-BE49-F238E27FC236}">
                  <a16:creationId xmlns:a16="http://schemas.microsoft.com/office/drawing/2014/main" id="{16BCDD6C-B6C6-0B4C-809B-2E49076CEB1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12973" y="4955452"/>
              <a:ext cx="248301" cy="673731"/>
              <a:chOff x="3216" y="1728"/>
              <a:chExt cx="192" cy="480"/>
            </a:xfrm>
          </p:grpSpPr>
          <p:sp>
            <p:nvSpPr>
              <p:cNvPr id="220" name="Line 8">
                <a:extLst>
                  <a:ext uri="{FF2B5EF4-FFF2-40B4-BE49-F238E27FC236}">
                    <a16:creationId xmlns:a16="http://schemas.microsoft.com/office/drawing/2014/main" id="{53F96883-27F6-8440-A85B-0C7944E92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" name="Line 9">
                <a:extLst>
                  <a:ext uri="{FF2B5EF4-FFF2-40B4-BE49-F238E27FC236}">
                    <a16:creationId xmlns:a16="http://schemas.microsoft.com/office/drawing/2014/main" id="{3704A438-D396-CC40-BB9E-5FF182A02E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0">
                <a:extLst>
                  <a:ext uri="{FF2B5EF4-FFF2-40B4-BE49-F238E27FC236}">
                    <a16:creationId xmlns:a16="http://schemas.microsoft.com/office/drawing/2014/main" id="{24F73DE2-A7A9-0B44-B381-C7A428222A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1">
                <a:extLst>
                  <a:ext uri="{FF2B5EF4-FFF2-40B4-BE49-F238E27FC236}">
                    <a16:creationId xmlns:a16="http://schemas.microsoft.com/office/drawing/2014/main" id="{9BA2D3C7-7A2C-934E-B5B3-6BB510956F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" name="Freeform 12">
              <a:extLst>
                <a:ext uri="{FF2B5EF4-FFF2-40B4-BE49-F238E27FC236}">
                  <a16:creationId xmlns:a16="http://schemas.microsoft.com/office/drawing/2014/main" id="{ED5ADFC0-00EF-B149-9B96-BD05C56A5F2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42505" y="4073235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12">
              <a:extLst>
                <a:ext uri="{FF2B5EF4-FFF2-40B4-BE49-F238E27FC236}">
                  <a16:creationId xmlns:a16="http://schemas.microsoft.com/office/drawing/2014/main" id="{73BA0187-D849-7F4A-ABD9-716511C33C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07272" y="5181722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1" name="Group 13">
              <a:extLst>
                <a:ext uri="{FF2B5EF4-FFF2-40B4-BE49-F238E27FC236}">
                  <a16:creationId xmlns:a16="http://schemas.microsoft.com/office/drawing/2014/main" id="{E5584A2D-33A2-9841-98FA-635DA7C9A9C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74531" y="5117283"/>
              <a:ext cx="134746" cy="124151"/>
              <a:chOff x="1344" y="2064"/>
              <a:chExt cx="192" cy="192"/>
            </a:xfrm>
          </p:grpSpPr>
          <p:sp>
            <p:nvSpPr>
              <p:cNvPr id="232" name="Oval 14">
                <a:extLst>
                  <a:ext uri="{FF2B5EF4-FFF2-40B4-BE49-F238E27FC236}">
                    <a16:creationId xmlns:a16="http://schemas.microsoft.com/office/drawing/2014/main" id="{ED524630-1F33-B441-91AC-C37D72D02F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3" name="Rectangle 15">
                <a:extLst>
                  <a:ext uri="{FF2B5EF4-FFF2-40B4-BE49-F238E27FC236}">
                    <a16:creationId xmlns:a16="http://schemas.microsoft.com/office/drawing/2014/main" id="{86A7A864-0F4B-3D48-98F0-EC824DFDBBB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34" name="Group 13">
              <a:extLst>
                <a:ext uri="{FF2B5EF4-FFF2-40B4-BE49-F238E27FC236}">
                  <a16:creationId xmlns:a16="http://schemas.microsoft.com/office/drawing/2014/main" id="{12EE4DA8-8BDB-2541-A268-BB387C9121C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18724" y="5231502"/>
              <a:ext cx="134746" cy="124151"/>
              <a:chOff x="1344" y="2064"/>
              <a:chExt cx="192" cy="192"/>
            </a:xfrm>
          </p:grpSpPr>
          <p:sp>
            <p:nvSpPr>
              <p:cNvPr id="235" name="Oval 14">
                <a:extLst>
                  <a:ext uri="{FF2B5EF4-FFF2-40B4-BE49-F238E27FC236}">
                    <a16:creationId xmlns:a16="http://schemas.microsoft.com/office/drawing/2014/main" id="{59B44A4A-0BC8-5E4F-9F07-F7C1EA24E28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6" name="Rectangle 15">
                <a:extLst>
                  <a:ext uri="{FF2B5EF4-FFF2-40B4-BE49-F238E27FC236}">
                    <a16:creationId xmlns:a16="http://schemas.microsoft.com/office/drawing/2014/main" id="{EBC49E00-08B2-5546-8085-B31177FCEC4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37" name="Freeform 12">
              <a:extLst>
                <a:ext uri="{FF2B5EF4-FFF2-40B4-BE49-F238E27FC236}">
                  <a16:creationId xmlns:a16="http://schemas.microsoft.com/office/drawing/2014/main" id="{B18CFB2B-501A-2740-B03D-F447C5E2376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42501" y="5616251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8" name="Group 220">
              <a:extLst>
                <a:ext uri="{FF2B5EF4-FFF2-40B4-BE49-F238E27FC236}">
                  <a16:creationId xmlns:a16="http://schemas.microsoft.com/office/drawing/2014/main" id="{B4D1D04C-DB7C-EE4B-9640-21811044DC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1278" y="6215238"/>
              <a:ext cx="134746" cy="248301"/>
              <a:chOff x="3264" y="3072"/>
              <a:chExt cx="96" cy="192"/>
            </a:xfrm>
          </p:grpSpPr>
          <p:sp>
            <p:nvSpPr>
              <p:cNvPr id="239" name="Line 17">
                <a:extLst>
                  <a:ext uri="{FF2B5EF4-FFF2-40B4-BE49-F238E27FC236}">
                    <a16:creationId xmlns:a16="http://schemas.microsoft.com/office/drawing/2014/main" id="{08A9CA46-2B93-0B43-9ED0-2582DC974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40" name="Freeform 18">
                <a:extLst>
                  <a:ext uri="{FF2B5EF4-FFF2-40B4-BE49-F238E27FC236}">
                    <a16:creationId xmlns:a16="http://schemas.microsoft.com/office/drawing/2014/main" id="{66EB34C7-AE5A-EC4A-96EE-FA33C428AC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AB0E488B-1FE9-DD47-8C3E-5419043987D4}"/>
                    </a:ext>
                  </a:extLst>
                </p:cNvPr>
                <p:cNvSpPr txBox="1"/>
                <p:nvPr/>
              </p:nvSpPr>
              <p:spPr>
                <a:xfrm>
                  <a:off x="10860786" y="485168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AB0E488B-1FE9-DD47-8C3E-5419043987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0786" y="4851686"/>
                  <a:ext cx="56055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49E9C3EF-FDE7-2A4C-81F2-ACA8B40A30E6}"/>
                    </a:ext>
                  </a:extLst>
                </p:cNvPr>
                <p:cNvSpPr txBox="1"/>
                <p:nvPr/>
              </p:nvSpPr>
              <p:spPr>
                <a:xfrm>
                  <a:off x="9476840" y="523785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49E9C3EF-FDE7-2A4C-81F2-ACA8B40A30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6840" y="5237858"/>
                  <a:ext cx="56055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F1079A9A-CB4C-864A-8819-3BCD6A19079D}"/>
                    </a:ext>
                  </a:extLst>
                </p:cNvPr>
                <p:cNvSpPr txBox="1"/>
                <p:nvPr/>
              </p:nvSpPr>
              <p:spPr>
                <a:xfrm>
                  <a:off x="9651370" y="4621462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F1079A9A-CB4C-864A-8819-3BCD6A190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370" y="4621462"/>
                  <a:ext cx="560558" cy="300871"/>
                </a:xfrm>
                <a:prstGeom prst="rect">
                  <a:avLst/>
                </a:prstGeom>
                <a:blipFill>
                  <a:blip r:embed="rId1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992AA62F-98D4-574C-B6F3-BD6E43624C38}"/>
                    </a:ext>
                  </a:extLst>
                </p:cNvPr>
                <p:cNvSpPr txBox="1"/>
                <p:nvPr/>
              </p:nvSpPr>
              <p:spPr>
                <a:xfrm>
                  <a:off x="10744905" y="5816739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992AA62F-98D4-574C-B6F3-BD6E43624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4905" y="5816739"/>
                  <a:ext cx="560558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E904BB7C-661E-744D-9F8D-96F8378F5359}"/>
                    </a:ext>
                  </a:extLst>
                </p:cNvPr>
                <p:cNvSpPr txBox="1"/>
                <p:nvPr/>
              </p:nvSpPr>
              <p:spPr>
                <a:xfrm>
                  <a:off x="10754829" y="4193962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E904BB7C-661E-744D-9F8D-96F8378F53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4829" y="4193962"/>
                  <a:ext cx="560558" cy="300871"/>
                </a:xfrm>
                <a:prstGeom prst="rect">
                  <a:avLst/>
                </a:prstGeom>
                <a:blipFill>
                  <a:blip r:embed="rId18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6" name="Group 13">
              <a:extLst>
                <a:ext uri="{FF2B5EF4-FFF2-40B4-BE49-F238E27FC236}">
                  <a16:creationId xmlns:a16="http://schemas.microsoft.com/office/drawing/2014/main" id="{797059E1-839E-6049-A9A2-06C5158E54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53518" y="4010649"/>
              <a:ext cx="134746" cy="124151"/>
              <a:chOff x="1344" y="2064"/>
              <a:chExt cx="192" cy="192"/>
            </a:xfrm>
          </p:grpSpPr>
          <p:sp>
            <p:nvSpPr>
              <p:cNvPr id="247" name="Oval 14">
                <a:extLst>
                  <a:ext uri="{FF2B5EF4-FFF2-40B4-BE49-F238E27FC236}">
                    <a16:creationId xmlns:a16="http://schemas.microsoft.com/office/drawing/2014/main" id="{BC64EF0B-28B8-654E-AAC5-8011AA51F49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48" name="Rectangle 15">
                <a:extLst>
                  <a:ext uri="{FF2B5EF4-FFF2-40B4-BE49-F238E27FC236}">
                    <a16:creationId xmlns:a16="http://schemas.microsoft.com/office/drawing/2014/main" id="{518DC94E-CB2B-3642-8561-BA977B2A55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654FC617-EB92-FA4E-97B7-99DE79B0BF2A}"/>
                    </a:ext>
                  </a:extLst>
                </p:cNvPr>
                <p:cNvSpPr txBox="1"/>
                <p:nvPr/>
              </p:nvSpPr>
              <p:spPr>
                <a:xfrm>
                  <a:off x="9306390" y="4825018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654FC617-EB92-FA4E-97B7-99DE79B0BF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6390" y="4825018"/>
                  <a:ext cx="560558" cy="300871"/>
                </a:xfrm>
                <a:prstGeom prst="rect">
                  <a:avLst/>
                </a:prstGeom>
                <a:blipFill>
                  <a:blip r:embed="rId19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FFDD3B8-62C9-0F4C-84C2-730A3610F4B6}"/>
                    </a:ext>
                  </a:extLst>
                </p:cNvPr>
                <p:cNvSpPr txBox="1"/>
                <p:nvPr/>
              </p:nvSpPr>
              <p:spPr>
                <a:xfrm>
                  <a:off x="11178279" y="490497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FFDD3B8-62C9-0F4C-84C2-730A3610F4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8279" y="4904975"/>
                  <a:ext cx="560558" cy="300871"/>
                </a:xfrm>
                <a:prstGeom prst="rect">
                  <a:avLst/>
                </a:prstGeom>
                <a:blipFill>
                  <a:blip r:embed="rId2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1900780F-FC71-B649-9A15-CE4F85F6BF16}"/>
                    </a:ext>
                  </a:extLst>
                </p:cNvPr>
                <p:cNvSpPr txBox="1"/>
                <p:nvPr/>
              </p:nvSpPr>
              <p:spPr>
                <a:xfrm>
                  <a:off x="10786024" y="3910491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1900780F-FC71-B649-9A15-CE4F85F6BF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6024" y="3910491"/>
                  <a:ext cx="560558" cy="300871"/>
                </a:xfrm>
                <a:prstGeom prst="rect">
                  <a:avLst/>
                </a:prstGeom>
                <a:blipFill>
                  <a:blip r:embed="rId21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7" name="Freeform 12">
              <a:extLst>
                <a:ext uri="{FF2B5EF4-FFF2-40B4-BE49-F238E27FC236}">
                  <a16:creationId xmlns:a16="http://schemas.microsoft.com/office/drawing/2014/main" id="{FDBE9A72-0B01-1E4C-92BC-5657643D88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04577" y="456841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CB491944-590D-1A42-B54E-49D3AAF20FD7}"/>
                    </a:ext>
                  </a:extLst>
                </p:cNvPr>
                <p:cNvSpPr txBox="1"/>
                <p:nvPr/>
              </p:nvSpPr>
              <p:spPr>
                <a:xfrm>
                  <a:off x="10083466" y="5370789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CB491944-590D-1A42-B54E-49D3AAF20F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3466" y="5370789"/>
                  <a:ext cx="560558" cy="300871"/>
                </a:xfrm>
                <a:prstGeom prst="rect">
                  <a:avLst/>
                </a:prstGeom>
                <a:blipFill>
                  <a:blip r:embed="rId22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57274C64-24E9-3A47-8E6A-A2F7ECE40CD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23711" y="5294921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20">
              <a:extLst>
                <a:ext uri="{FF2B5EF4-FFF2-40B4-BE49-F238E27FC236}">
                  <a16:creationId xmlns:a16="http://schemas.microsoft.com/office/drawing/2014/main" id="{00EC3FE3-D36B-7848-94C0-80A0FF8A16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488" y="5871874"/>
              <a:ext cx="134746" cy="248301"/>
              <a:chOff x="3264" y="3072"/>
              <a:chExt cx="96" cy="192"/>
            </a:xfrm>
          </p:grpSpPr>
          <p:sp>
            <p:nvSpPr>
              <p:cNvPr id="120" name="Line 17">
                <a:extLst>
                  <a:ext uri="{FF2B5EF4-FFF2-40B4-BE49-F238E27FC236}">
                    <a16:creationId xmlns:a16="http://schemas.microsoft.com/office/drawing/2014/main" id="{20468F79-A526-1B41-9DD3-C786457832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21" name="Freeform 18">
                <a:extLst>
                  <a:ext uri="{FF2B5EF4-FFF2-40B4-BE49-F238E27FC236}">
                    <a16:creationId xmlns:a16="http://schemas.microsoft.com/office/drawing/2014/main" id="{030C08D6-23DA-294F-B947-E780BAB2F1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ADC98DD-F80F-6546-8AC6-4F824CA22A3D}"/>
                    </a:ext>
                  </a:extLst>
                </p:cNvPr>
                <p:cNvSpPr txBox="1"/>
                <p:nvPr/>
              </p:nvSpPr>
              <p:spPr>
                <a:xfrm>
                  <a:off x="11426112" y="537422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ADC98DD-F80F-6546-8AC6-4F824CA22A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6112" y="5374225"/>
                  <a:ext cx="56055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5489B0AB-8E12-B849-9AD2-7EFA35DFDCCD}"/>
                </a:ext>
              </a:extLst>
            </p:cNvPr>
            <p:cNvCxnSpPr/>
            <p:nvPr/>
          </p:nvCxnSpPr>
          <p:spPr>
            <a:xfrm>
              <a:off x="10078527" y="4137396"/>
              <a:ext cx="623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F70FDC7-8DEB-2F48-85A1-FF1CCFA2F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7926" y="4143872"/>
              <a:ext cx="0" cy="5486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20922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936953-7E78-0D48-97AC-66C539896BE3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411845" y="1921940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4201" y="3708223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390124" y="3094718"/>
              <a:ext cx="962219" cy="668416"/>
              <a:chOff x="4764938" y="2696509"/>
              <a:chExt cx="962219" cy="668416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373587" y="2696509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58270" y="234524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60864" y="246100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207" y="280127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6984" y="307844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6137" y="389006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7436" y="321054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409198" y="280347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1845" y="307844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62202" y="307503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2855267" y="2691292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493035" y="326835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315774" y="258732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715581" y="262788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895962" y="350444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9234" y="388141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0534" y="320190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583361" y="3356381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1970731" y="1921940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endParaRPr lang="en-US"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60</a:t>
            </a:fld>
            <a:endParaRPr lang="en-US"/>
          </a:p>
        </p:txBody>
      </p:sp>
      <p:pic>
        <p:nvPicPr>
          <p:cNvPr id="1026" name="Picture 2" descr="N-Channel MOSFET Basics">
            <a:extLst>
              <a:ext uri="{FF2B5EF4-FFF2-40B4-BE49-F238E27FC236}">
                <a16:creationId xmlns:a16="http://schemas.microsoft.com/office/drawing/2014/main" id="{774399D3-66AF-A246-A11A-A58AC045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64" y="1285013"/>
            <a:ext cx="3581630" cy="2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/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Weak Inversion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Linear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Saturation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𝑑𝑠𝑎𝑡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blipFill>
                <a:blip r:embed="rId4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8490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r>
              <a:rPr lang="en-US" sz="4400" dirty="0">
                <a:latin typeface="+mj-lt"/>
              </a:rPr>
              <a:t> amps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61</a:t>
            </a:fld>
            <a:endParaRPr lang="en-US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F4CB665-A350-3445-BBF2-70F2D85F1DD1}"/>
              </a:ext>
            </a:extLst>
          </p:cNvPr>
          <p:cNvGrpSpPr/>
          <p:nvPr/>
        </p:nvGrpSpPr>
        <p:grpSpPr>
          <a:xfrm>
            <a:off x="1131369" y="2156589"/>
            <a:ext cx="3213781" cy="3416466"/>
            <a:chOff x="1444519" y="1376830"/>
            <a:chExt cx="3213781" cy="3416466"/>
          </a:xfrm>
        </p:grpSpPr>
        <p:grpSp>
          <p:nvGrpSpPr>
            <p:cNvPr id="13" name="Group 220">
              <a:extLst>
                <a:ext uri="{FF2B5EF4-FFF2-40B4-BE49-F238E27FC236}">
                  <a16:creationId xmlns:a16="http://schemas.microsoft.com/office/drawing/2014/main" id="{4E9FD99F-C7EC-7944-824E-020C34573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8" y="4488496"/>
              <a:ext cx="152400" cy="304800"/>
              <a:chOff x="3264" y="3072"/>
              <a:chExt cx="96" cy="192"/>
            </a:xfrm>
          </p:grpSpPr>
          <p:sp>
            <p:nvSpPr>
              <p:cNvPr id="14" name="Line 17">
                <a:extLst>
                  <a:ext uri="{FF2B5EF4-FFF2-40B4-BE49-F238E27FC236}">
                    <a16:creationId xmlns:a16="http://schemas.microsoft.com/office/drawing/2014/main" id="{32247DA0-2DAE-DA4A-A1E0-694228A59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66F4CCD5-11FC-0B42-A17F-1B4EFF641C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D422CBE4-667B-074A-B234-A8A336804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4269" y="1702001"/>
              <a:ext cx="228600" cy="228600"/>
              <a:chOff x="1248" y="720"/>
              <a:chExt cx="96" cy="96"/>
            </a:xfrm>
          </p:grpSpPr>
          <p:sp>
            <p:nvSpPr>
              <p:cNvPr id="17" name="Oval 250">
                <a:extLst>
                  <a:ext uri="{FF2B5EF4-FFF2-40B4-BE49-F238E27FC236}">
                    <a16:creationId xmlns:a16="http://schemas.microsoft.com/office/drawing/2014/main" id="{D3948A51-5E82-BD4C-89FA-96E91571A2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" name="Rectangle 251">
                <a:extLst>
                  <a:ext uri="{FF2B5EF4-FFF2-40B4-BE49-F238E27FC236}">
                    <a16:creationId xmlns:a16="http://schemas.microsoft.com/office/drawing/2014/main" id="{88E3EC56-F175-EA48-B9EF-526BD1FBC2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4DCF3A7-BE32-5B42-A372-4A120CF5A8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53844" y="28862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810E4A9-C647-6D46-863D-F0E956EB73B0}"/>
                </a:ext>
              </a:extLst>
            </p:cNvPr>
            <p:cNvGrpSpPr/>
            <p:nvPr/>
          </p:nvGrpSpPr>
          <p:grpSpPr>
            <a:xfrm>
              <a:off x="2274692" y="2442554"/>
              <a:ext cx="929638" cy="1222177"/>
              <a:chOff x="5257801" y="2438400"/>
              <a:chExt cx="929638" cy="1222177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E51F11-2498-014D-BCA9-166CF5E26799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63895FC-B2FA-3C47-B38F-FBA162DC4205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330F515-6710-8F4D-A166-3D0847F769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292722E-F71B-334F-BBF8-6AB801981F6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32E476A-2CD5-F944-831E-719B64B777D2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538D12A-FD25-974A-A4E9-59B9123D35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77C9D-B26D-F441-9A06-4497D13916AF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DC4E94-6B5F-FD42-B997-72772163B383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A3380F-69A2-1143-83EB-EA5633AA05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EBE9F96-24A1-1C45-8264-678DBBEC0E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DA70EAE-C899-294B-B17E-0A5C343CFE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D20D14A-7312-5141-A11E-6F2C5343B5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9A5D84D-B070-5C40-BDB0-59D6E94215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53" name="Group 210">
              <a:extLst>
                <a:ext uri="{FF2B5EF4-FFF2-40B4-BE49-F238E27FC236}">
                  <a16:creationId xmlns:a16="http://schemas.microsoft.com/office/drawing/2014/main" id="{6C322DD0-B762-054D-A50D-FEC4511B81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806469" y="2741379"/>
              <a:ext cx="304800" cy="762000"/>
              <a:chOff x="3216" y="1728"/>
              <a:chExt cx="192" cy="480"/>
            </a:xfrm>
          </p:grpSpPr>
          <p:sp>
            <p:nvSpPr>
              <p:cNvPr id="54" name="Line 8">
                <a:extLst>
                  <a:ext uri="{FF2B5EF4-FFF2-40B4-BE49-F238E27FC236}">
                    <a16:creationId xmlns:a16="http://schemas.microsoft.com/office/drawing/2014/main" id="{EC37239C-39FC-2A49-9906-44142E881C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9">
                <a:extLst>
                  <a:ext uri="{FF2B5EF4-FFF2-40B4-BE49-F238E27FC236}">
                    <a16:creationId xmlns:a16="http://schemas.microsoft.com/office/drawing/2014/main" id="{AE874B19-87A6-A547-B375-6FD07FE24F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">
                <a:extLst>
                  <a:ext uri="{FF2B5EF4-FFF2-40B4-BE49-F238E27FC236}">
                    <a16:creationId xmlns:a16="http://schemas.microsoft.com/office/drawing/2014/main" id="{56E77FB5-CE9E-6441-A95C-A7B6B9BB1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1">
                <a:extLst>
                  <a:ext uri="{FF2B5EF4-FFF2-40B4-BE49-F238E27FC236}">
                    <a16:creationId xmlns:a16="http://schemas.microsoft.com/office/drawing/2014/main" id="{FD66A693-28A3-B840-A070-04D82F14A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206">
              <a:extLst>
                <a:ext uri="{FF2B5EF4-FFF2-40B4-BE49-F238E27FC236}">
                  <a16:creationId xmlns:a16="http://schemas.microsoft.com/office/drawing/2014/main" id="{FCBADEF4-BD1C-7A42-AD96-C041F61959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519" y="3140077"/>
              <a:ext cx="304800" cy="762000"/>
              <a:chOff x="4224" y="2400"/>
              <a:chExt cx="192" cy="480"/>
            </a:xfrm>
          </p:grpSpPr>
          <p:sp>
            <p:nvSpPr>
              <p:cNvPr id="59" name="Oval 20">
                <a:extLst>
                  <a:ext uri="{FF2B5EF4-FFF2-40B4-BE49-F238E27FC236}">
                    <a16:creationId xmlns:a16="http://schemas.microsoft.com/office/drawing/2014/main" id="{CA52DEDD-5D57-5545-973C-8E3C6123F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6C0C725-31DA-0F4A-B925-C83D732BF4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22">
                <a:extLst>
                  <a:ext uri="{FF2B5EF4-FFF2-40B4-BE49-F238E27FC236}">
                    <a16:creationId xmlns:a16="http://schemas.microsoft.com/office/drawing/2014/main" id="{1930E9D2-1271-6347-8D52-AE38CAB29B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23">
                <a:extLst>
                  <a:ext uri="{FF2B5EF4-FFF2-40B4-BE49-F238E27FC236}">
                    <a16:creationId xmlns:a16="http://schemas.microsoft.com/office/drawing/2014/main" id="{5387F433-A144-B74E-9B42-BE0E6EB77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24">
                <a:extLst>
                  <a:ext uri="{FF2B5EF4-FFF2-40B4-BE49-F238E27FC236}">
                    <a16:creationId xmlns:a16="http://schemas.microsoft.com/office/drawing/2014/main" id="{04A22485-A4D8-7C40-B21F-8E2B26774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25">
                <a:extLst>
                  <a:ext uri="{FF2B5EF4-FFF2-40B4-BE49-F238E27FC236}">
                    <a16:creationId xmlns:a16="http://schemas.microsoft.com/office/drawing/2014/main" id="{91C0598E-D781-1C4E-84BD-1926CE14AA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E35CADC5-B0D9-8A47-9B6D-3700CDEF57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26096" y="3752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62B080C-BA78-EE44-9548-81DF9021E0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16898" y="18235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220">
              <a:extLst>
                <a:ext uri="{FF2B5EF4-FFF2-40B4-BE49-F238E27FC236}">
                  <a16:creationId xmlns:a16="http://schemas.microsoft.com/office/drawing/2014/main" id="{D55D9B98-6F54-B64B-B199-0EE5425DA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6898" y="3576186"/>
              <a:ext cx="152400" cy="304800"/>
              <a:chOff x="3264" y="3072"/>
              <a:chExt cx="96" cy="192"/>
            </a:xfrm>
          </p:grpSpPr>
          <p:sp>
            <p:nvSpPr>
              <p:cNvPr id="69" name="Line 17">
                <a:extLst>
                  <a:ext uri="{FF2B5EF4-FFF2-40B4-BE49-F238E27FC236}">
                    <a16:creationId xmlns:a16="http://schemas.microsoft.com/office/drawing/2014/main" id="{61484E59-2958-7F46-822F-DA28739EB8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Freeform 18">
                <a:extLst>
                  <a:ext uri="{FF2B5EF4-FFF2-40B4-BE49-F238E27FC236}">
                    <a16:creationId xmlns:a16="http://schemas.microsoft.com/office/drawing/2014/main" id="{50AEEAFE-11CD-324F-84E9-80B4BA7E9B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71" name="Group 210">
              <a:extLst>
                <a:ext uri="{FF2B5EF4-FFF2-40B4-BE49-F238E27FC236}">
                  <a16:creationId xmlns:a16="http://schemas.microsoft.com/office/drawing/2014/main" id="{12DEC5C5-C67E-5F46-ADDD-AD2B54D6C1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399359" y="2517999"/>
              <a:ext cx="304800" cy="762000"/>
              <a:chOff x="3216" y="1728"/>
              <a:chExt cx="192" cy="480"/>
            </a:xfrm>
          </p:grpSpPr>
          <p:sp>
            <p:nvSpPr>
              <p:cNvPr id="72" name="Line 8">
                <a:extLst>
                  <a:ext uri="{FF2B5EF4-FFF2-40B4-BE49-F238E27FC236}">
                    <a16:creationId xmlns:a16="http://schemas.microsoft.com/office/drawing/2014/main" id="{995A4FFD-C544-754A-B110-3E3A655EC2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9">
                <a:extLst>
                  <a:ext uri="{FF2B5EF4-FFF2-40B4-BE49-F238E27FC236}">
                    <a16:creationId xmlns:a16="http://schemas.microsoft.com/office/drawing/2014/main" id="{AF29764E-67B7-7A43-BD3A-95B2BCD590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">
                <a:extLst>
                  <a:ext uri="{FF2B5EF4-FFF2-40B4-BE49-F238E27FC236}">
                    <a16:creationId xmlns:a16="http://schemas.microsoft.com/office/drawing/2014/main" id="{6D5C3FDC-E3FD-064A-A603-69493AE19F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1">
                <a:extLst>
                  <a:ext uri="{FF2B5EF4-FFF2-40B4-BE49-F238E27FC236}">
                    <a16:creationId xmlns:a16="http://schemas.microsoft.com/office/drawing/2014/main" id="{3C07FC3C-B111-1C43-8305-F60AF60D8B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6" name="Group 220">
              <a:extLst>
                <a:ext uri="{FF2B5EF4-FFF2-40B4-BE49-F238E27FC236}">
                  <a16:creationId xmlns:a16="http://schemas.microsoft.com/office/drawing/2014/main" id="{ED322A6E-08B7-AB47-ABAE-45DB1FABB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8020" y="3553222"/>
              <a:ext cx="152400" cy="304800"/>
              <a:chOff x="3264" y="3072"/>
              <a:chExt cx="96" cy="192"/>
            </a:xfrm>
          </p:grpSpPr>
          <p:sp>
            <p:nvSpPr>
              <p:cNvPr id="77" name="Line 17">
                <a:extLst>
                  <a:ext uri="{FF2B5EF4-FFF2-40B4-BE49-F238E27FC236}">
                    <a16:creationId xmlns:a16="http://schemas.microsoft.com/office/drawing/2014/main" id="{D9B89BEB-ED83-2646-9AB2-2D0F2E3611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8F2178D5-FF8A-624B-A426-2A797BF2D7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39DD22-B733-B944-9902-FE5772E7AE2D}"/>
                </a:ext>
              </a:extLst>
            </p:cNvPr>
            <p:cNvSpPr txBox="1"/>
            <p:nvPr/>
          </p:nvSpPr>
          <p:spPr>
            <a:xfrm>
              <a:off x="3292105" y="204174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6018AEA-EE52-B948-AF2E-CE5A09A6C79E}"/>
                </a:ext>
              </a:extLst>
            </p:cNvPr>
            <p:cNvSpPr txBox="1"/>
            <p:nvPr/>
          </p:nvSpPr>
          <p:spPr>
            <a:xfrm>
              <a:off x="3994264" y="308284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20K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2B9815-6C7C-A14B-99E5-09F3B5F0CAF6}"/>
                </a:ext>
              </a:extLst>
            </p:cNvPr>
            <p:cNvSpPr txBox="1"/>
            <p:nvPr/>
          </p:nvSpPr>
          <p:spPr>
            <a:xfrm>
              <a:off x="1643621" y="400485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832FB0-A9DB-3343-BA5E-24D683CF808A}"/>
                </a:ext>
              </a:extLst>
            </p:cNvPr>
            <p:cNvSpPr txBox="1"/>
            <p:nvPr/>
          </p:nvSpPr>
          <p:spPr>
            <a:xfrm>
              <a:off x="1758443" y="257897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2026AE-9124-5644-B0CB-12F2C07D0AC0}"/>
                </a:ext>
              </a:extLst>
            </p:cNvPr>
            <p:cNvSpPr txBox="1"/>
            <p:nvPr/>
          </p:nvSpPr>
          <p:spPr>
            <a:xfrm>
              <a:off x="3429291" y="240500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C83640-CAAF-A948-B1DF-B221A1DD37A2}"/>
                </a:ext>
              </a:extLst>
            </p:cNvPr>
            <p:cNvSpPr txBox="1"/>
            <p:nvPr/>
          </p:nvSpPr>
          <p:spPr>
            <a:xfrm>
              <a:off x="3036846" y="137683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DC710E5-99D7-A04B-ADCF-A0158C76D1E9}"/>
              </a:ext>
            </a:extLst>
          </p:cNvPr>
          <p:cNvGrpSpPr/>
          <p:nvPr/>
        </p:nvGrpSpPr>
        <p:grpSpPr>
          <a:xfrm>
            <a:off x="7493995" y="1875445"/>
            <a:ext cx="3680792" cy="3748586"/>
            <a:chOff x="5956048" y="1038448"/>
            <a:chExt cx="3680792" cy="3748586"/>
          </a:xfrm>
        </p:grpSpPr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4DC9476E-D52C-0C49-9562-E03AC712D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08544" y="2402916"/>
              <a:ext cx="304800" cy="762000"/>
              <a:chOff x="3216" y="1728"/>
              <a:chExt cx="192" cy="480"/>
            </a:xfrm>
          </p:grpSpPr>
          <p:sp>
            <p:nvSpPr>
              <p:cNvPr id="20" name="Line 8">
                <a:extLst>
                  <a:ext uri="{FF2B5EF4-FFF2-40B4-BE49-F238E27FC236}">
                    <a16:creationId xmlns:a16="http://schemas.microsoft.com/office/drawing/2014/main" id="{D5C73383-602A-7048-BFF8-B541D705A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9">
                <a:extLst>
                  <a:ext uri="{FF2B5EF4-FFF2-40B4-BE49-F238E27FC236}">
                    <a16:creationId xmlns:a16="http://schemas.microsoft.com/office/drawing/2014/main" id="{42484082-33B9-D74F-B3F8-324EE5960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">
                <a:extLst>
                  <a:ext uri="{FF2B5EF4-FFF2-40B4-BE49-F238E27FC236}">
                    <a16:creationId xmlns:a16="http://schemas.microsoft.com/office/drawing/2014/main" id="{447E6307-881D-3F42-A3A7-43A98AD172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">
                <a:extLst>
                  <a:ext uri="{FF2B5EF4-FFF2-40B4-BE49-F238E27FC236}">
                    <a16:creationId xmlns:a16="http://schemas.microsoft.com/office/drawing/2014/main" id="{F6559FB6-98DA-744E-B1F3-95D729C85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85C5B-3C8C-D140-939E-576E448446E5}"/>
                </a:ext>
              </a:extLst>
            </p:cNvPr>
            <p:cNvCxnSpPr/>
            <p:nvPr/>
          </p:nvCxnSpPr>
          <p:spPr>
            <a:xfrm>
              <a:off x="8096695" y="2550092"/>
              <a:ext cx="7619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2A9BB9E2-034F-C64D-9E8D-624218BB78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98710" y="4152382"/>
              <a:ext cx="152400" cy="304800"/>
              <a:chOff x="3264" y="3072"/>
              <a:chExt cx="96" cy="192"/>
            </a:xfrm>
          </p:grpSpPr>
          <p:sp>
            <p:nvSpPr>
              <p:cNvPr id="87" name="Line 17">
                <a:extLst>
                  <a:ext uri="{FF2B5EF4-FFF2-40B4-BE49-F238E27FC236}">
                    <a16:creationId xmlns:a16="http://schemas.microsoft.com/office/drawing/2014/main" id="{3F36A3F5-417E-C64D-A399-9E1FC870C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9AEB3F37-1FDF-5F48-860A-65F942063D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89" name="Group 249">
              <a:extLst>
                <a:ext uri="{FF2B5EF4-FFF2-40B4-BE49-F238E27FC236}">
                  <a16:creationId xmlns:a16="http://schemas.microsoft.com/office/drawing/2014/main" id="{5F953C50-9BD2-604A-808E-A2038534C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6549" y="1428517"/>
              <a:ext cx="228600" cy="228600"/>
              <a:chOff x="1248" y="720"/>
              <a:chExt cx="96" cy="96"/>
            </a:xfrm>
          </p:grpSpPr>
          <p:sp>
            <p:nvSpPr>
              <p:cNvPr id="90" name="Oval 250">
                <a:extLst>
                  <a:ext uri="{FF2B5EF4-FFF2-40B4-BE49-F238E27FC236}">
                    <a16:creationId xmlns:a16="http://schemas.microsoft.com/office/drawing/2014/main" id="{26B9CE8C-5CB9-364F-AEF2-95111BCCB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Rectangle 251">
                <a:extLst>
                  <a:ext uri="{FF2B5EF4-FFF2-40B4-BE49-F238E27FC236}">
                    <a16:creationId xmlns:a16="http://schemas.microsoft.com/office/drawing/2014/main" id="{F2A0F7A4-355E-1242-9C08-B918629EF5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E2580514-A9C4-484D-BB0D-E76EB3076C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39616" y="381521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5836D62-9C78-7144-9A71-92D90767987A}"/>
                </a:ext>
              </a:extLst>
            </p:cNvPr>
            <p:cNvGrpSpPr/>
            <p:nvPr/>
          </p:nvGrpSpPr>
          <p:grpSpPr>
            <a:xfrm>
              <a:off x="7186972" y="2093914"/>
              <a:ext cx="929638" cy="1222177"/>
              <a:chOff x="5257801" y="2438400"/>
              <a:chExt cx="929638" cy="1222177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A45B30B-CFB9-9A41-867C-D0A5EEA2A81F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A13699B-27F4-7441-81F4-0090F9BE1213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4510CF2-6F4D-484B-8A99-B286D07D46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962471B-9E9D-BC44-964F-C302A4E8194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ACCAD77-041D-2349-9320-5DB330034B01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FB2C0A4-F085-9C47-84A6-AD597BC44C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CE0771B-87BC-984B-874B-B29A72250F92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417B11C-27FF-684C-AED5-AFCC4DFDFB84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36DBCE1-646A-F74D-A8D8-0556FCF673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7189BE0-9BF0-2A4D-B3DF-DA1034A4E9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3F76D74-16C5-6B41-8D79-5C22E5A1B6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0E0E665-4C19-8842-A159-01D6EF7B38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FA8EE12-FBD8-204A-BDCD-700A64B8B3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07" name="Group 210">
              <a:extLst>
                <a:ext uri="{FF2B5EF4-FFF2-40B4-BE49-F238E27FC236}">
                  <a16:creationId xmlns:a16="http://schemas.microsoft.com/office/drawing/2014/main" id="{369A576F-9E63-1847-8998-5DD0BF0486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718749" y="2392739"/>
              <a:ext cx="304800" cy="762000"/>
              <a:chOff x="3216" y="1728"/>
              <a:chExt cx="192" cy="480"/>
            </a:xfrm>
          </p:grpSpPr>
          <p:sp>
            <p:nvSpPr>
              <p:cNvPr id="108" name="Line 8">
                <a:extLst>
                  <a:ext uri="{FF2B5EF4-FFF2-40B4-BE49-F238E27FC236}">
                    <a16:creationId xmlns:a16="http://schemas.microsoft.com/office/drawing/2014/main" id="{75F838C9-FEEB-A341-836C-166C5E11E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9">
                <a:extLst>
                  <a:ext uri="{FF2B5EF4-FFF2-40B4-BE49-F238E27FC236}">
                    <a16:creationId xmlns:a16="http://schemas.microsoft.com/office/drawing/2014/main" id="{A8928894-B94E-904F-BB39-3FD411F0F9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">
                <a:extLst>
                  <a:ext uri="{FF2B5EF4-FFF2-40B4-BE49-F238E27FC236}">
                    <a16:creationId xmlns:a16="http://schemas.microsoft.com/office/drawing/2014/main" id="{6B2BF425-EA1C-FA4B-82EF-6C79686B86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1">
                <a:extLst>
                  <a:ext uri="{FF2B5EF4-FFF2-40B4-BE49-F238E27FC236}">
                    <a16:creationId xmlns:a16="http://schemas.microsoft.com/office/drawing/2014/main" id="{EB5A492B-E3B4-C445-95C7-3B859BE744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06">
              <a:extLst>
                <a:ext uri="{FF2B5EF4-FFF2-40B4-BE49-F238E27FC236}">
                  <a16:creationId xmlns:a16="http://schemas.microsoft.com/office/drawing/2014/main" id="{69089D07-01DE-3540-A903-E0442CAE0B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31747" y="3480367"/>
              <a:ext cx="304800" cy="762000"/>
              <a:chOff x="4224" y="2400"/>
              <a:chExt cx="192" cy="480"/>
            </a:xfrm>
          </p:grpSpPr>
          <p:sp>
            <p:nvSpPr>
              <p:cNvPr id="113" name="Oval 20">
                <a:extLst>
                  <a:ext uri="{FF2B5EF4-FFF2-40B4-BE49-F238E27FC236}">
                    <a16:creationId xmlns:a16="http://schemas.microsoft.com/office/drawing/2014/main" id="{32106A6A-A364-4C43-B227-21C729B963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14" name="Line 21">
                <a:extLst>
                  <a:ext uri="{FF2B5EF4-FFF2-40B4-BE49-F238E27FC236}">
                    <a16:creationId xmlns:a16="http://schemas.microsoft.com/office/drawing/2014/main" id="{F50F6319-3411-5545-A996-B230A9AD26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22">
                <a:extLst>
                  <a:ext uri="{FF2B5EF4-FFF2-40B4-BE49-F238E27FC236}">
                    <a16:creationId xmlns:a16="http://schemas.microsoft.com/office/drawing/2014/main" id="{CBBDC2E0-23C2-9546-BFF2-7A5E5F60FD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23">
                <a:extLst>
                  <a:ext uri="{FF2B5EF4-FFF2-40B4-BE49-F238E27FC236}">
                    <a16:creationId xmlns:a16="http://schemas.microsoft.com/office/drawing/2014/main" id="{1D2E3EEE-5B71-3B4D-B82C-305B268B8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24">
                <a:extLst>
                  <a:ext uri="{FF2B5EF4-FFF2-40B4-BE49-F238E27FC236}">
                    <a16:creationId xmlns:a16="http://schemas.microsoft.com/office/drawing/2014/main" id="{9D7627D8-DBED-2E47-AA7E-F804256381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25">
                <a:extLst>
                  <a:ext uri="{FF2B5EF4-FFF2-40B4-BE49-F238E27FC236}">
                    <a16:creationId xmlns:a16="http://schemas.microsoft.com/office/drawing/2014/main" id="{1C3DCCBE-8FB7-0A48-AFB9-533F5A8D50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134B05A7-F9C9-A14F-BE4F-BB42ECF598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13324" y="27651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BF55EE82-AA4C-554E-9B8C-53ED502F0C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29178" y="14749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1" name="Group 220">
              <a:extLst>
                <a:ext uri="{FF2B5EF4-FFF2-40B4-BE49-F238E27FC236}">
                  <a16:creationId xmlns:a16="http://schemas.microsoft.com/office/drawing/2014/main" id="{2F1E064F-2C41-AA40-9665-4A16A49B91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2049" y="4124640"/>
              <a:ext cx="152400" cy="304800"/>
              <a:chOff x="3264" y="3072"/>
              <a:chExt cx="96" cy="192"/>
            </a:xfrm>
          </p:grpSpPr>
          <p:sp>
            <p:nvSpPr>
              <p:cNvPr id="122" name="Line 17">
                <a:extLst>
                  <a:ext uri="{FF2B5EF4-FFF2-40B4-BE49-F238E27FC236}">
                    <a16:creationId xmlns:a16="http://schemas.microsoft.com/office/drawing/2014/main" id="{E0A89930-6FAE-1949-9F76-E466E4A062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3" name="Freeform 18">
                <a:extLst>
                  <a:ext uri="{FF2B5EF4-FFF2-40B4-BE49-F238E27FC236}">
                    <a16:creationId xmlns:a16="http://schemas.microsoft.com/office/drawing/2014/main" id="{444AFEEE-010B-C34D-AA2F-EAD00E5D10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62F71870-6BD6-174A-8B3A-8D9C0C42C46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333978" y="3078652"/>
              <a:ext cx="304800" cy="762000"/>
              <a:chOff x="3216" y="1728"/>
              <a:chExt cx="192" cy="480"/>
            </a:xfrm>
          </p:grpSpPr>
          <p:sp>
            <p:nvSpPr>
              <p:cNvPr id="125" name="Line 8">
                <a:extLst>
                  <a:ext uri="{FF2B5EF4-FFF2-40B4-BE49-F238E27FC236}">
                    <a16:creationId xmlns:a16="http://schemas.microsoft.com/office/drawing/2014/main" id="{1A98330D-A4CD-804A-A808-7E8FC3881F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9">
                <a:extLst>
                  <a:ext uri="{FF2B5EF4-FFF2-40B4-BE49-F238E27FC236}">
                    <a16:creationId xmlns:a16="http://schemas.microsoft.com/office/drawing/2014/main" id="{FE03EFAB-3AEF-CF4A-847F-0A13A2E23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">
                <a:extLst>
                  <a:ext uri="{FF2B5EF4-FFF2-40B4-BE49-F238E27FC236}">
                    <a16:creationId xmlns:a16="http://schemas.microsoft.com/office/drawing/2014/main" id="{722197AB-2014-514E-90B4-458262A041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1">
                <a:extLst>
                  <a:ext uri="{FF2B5EF4-FFF2-40B4-BE49-F238E27FC236}">
                    <a16:creationId xmlns:a16="http://schemas.microsoft.com/office/drawing/2014/main" id="{8238D5F5-ED0D-3443-B01F-361D0918F5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9" name="Group 220">
              <a:extLst>
                <a:ext uri="{FF2B5EF4-FFF2-40B4-BE49-F238E27FC236}">
                  <a16:creationId xmlns:a16="http://schemas.microsoft.com/office/drawing/2014/main" id="{D4517576-68D5-F744-B691-5C3E8D34B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3792" y="4482234"/>
              <a:ext cx="152400" cy="304800"/>
              <a:chOff x="3264" y="3072"/>
              <a:chExt cx="96" cy="192"/>
            </a:xfrm>
          </p:grpSpPr>
          <p:sp>
            <p:nvSpPr>
              <p:cNvPr id="130" name="Line 17">
                <a:extLst>
                  <a:ext uri="{FF2B5EF4-FFF2-40B4-BE49-F238E27FC236}">
                    <a16:creationId xmlns:a16="http://schemas.microsoft.com/office/drawing/2014/main" id="{7B7A918B-675A-5E4C-9849-EA6C3A6773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766F0B64-D138-0F4A-9E5C-92A25E98E8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A0C001E-EFF0-E44C-9E4C-D8BC3C407CA6}"/>
                </a:ext>
              </a:extLst>
            </p:cNvPr>
            <p:cNvSpPr txBox="1"/>
            <p:nvPr/>
          </p:nvSpPr>
          <p:spPr>
            <a:xfrm>
              <a:off x="8204385" y="169310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540A80-E426-EF45-B563-5FEF0265D201}"/>
                </a:ext>
              </a:extLst>
            </p:cNvPr>
            <p:cNvSpPr txBox="1"/>
            <p:nvPr/>
          </p:nvSpPr>
          <p:spPr>
            <a:xfrm>
              <a:off x="8175288" y="4081185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12K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A8F78E-7D0A-2D4C-8804-D7FB4046A689}"/>
                </a:ext>
              </a:extLst>
            </p:cNvPr>
            <p:cNvSpPr txBox="1"/>
            <p:nvPr/>
          </p:nvSpPr>
          <p:spPr>
            <a:xfrm>
              <a:off x="8920874" y="363741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80C31C3-7505-A442-B67D-A31CCF02079E}"/>
                </a:ext>
              </a:extLst>
            </p:cNvPr>
            <p:cNvSpPr txBox="1"/>
            <p:nvPr/>
          </p:nvSpPr>
          <p:spPr>
            <a:xfrm>
              <a:off x="6670723" y="223033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7861A3A-A74B-0A46-9709-64B4A4EBB7B1}"/>
                </a:ext>
              </a:extLst>
            </p:cNvPr>
            <p:cNvSpPr txBox="1"/>
            <p:nvPr/>
          </p:nvSpPr>
          <p:spPr>
            <a:xfrm>
              <a:off x="8972804" y="268663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2FA968F-6394-7C48-8025-4CBEAAB9DEAC}"/>
                </a:ext>
              </a:extLst>
            </p:cNvPr>
            <p:cNvSpPr txBox="1"/>
            <p:nvPr/>
          </p:nvSpPr>
          <p:spPr>
            <a:xfrm>
              <a:off x="8145676" y="1038448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DE310432-27B5-DB44-9EC4-A5210B2E22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4342" y="27546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32370C8-95AE-9545-8E79-9B36B34DF0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6430" y="200521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0" name="Group 249">
              <a:extLst>
                <a:ext uri="{FF2B5EF4-FFF2-40B4-BE49-F238E27FC236}">
                  <a16:creationId xmlns:a16="http://schemas.microsoft.com/office/drawing/2014/main" id="{49FE8C5A-4E33-C94C-B646-8B3F01B57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5613" y="2657372"/>
              <a:ext cx="228600" cy="228600"/>
              <a:chOff x="1248" y="720"/>
              <a:chExt cx="96" cy="96"/>
            </a:xfrm>
          </p:grpSpPr>
          <p:sp>
            <p:nvSpPr>
              <p:cNvPr id="141" name="Oval 250">
                <a:extLst>
                  <a:ext uri="{FF2B5EF4-FFF2-40B4-BE49-F238E27FC236}">
                    <a16:creationId xmlns:a16="http://schemas.microsoft.com/office/drawing/2014/main" id="{9A5C6BCF-FFD3-E342-BEF0-B6F9BAB94E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2" name="Rectangle 251">
                <a:extLst>
                  <a:ext uri="{FF2B5EF4-FFF2-40B4-BE49-F238E27FC236}">
                    <a16:creationId xmlns:a16="http://schemas.microsoft.com/office/drawing/2014/main" id="{239826A5-147B-B747-AB8A-3535382ADF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887DFE-068C-F347-BDCD-D9C8AA83662B}"/>
                </a:ext>
              </a:extLst>
            </p:cNvPr>
            <p:cNvCxnSpPr>
              <a:cxnSpLocks/>
            </p:cNvCxnSpPr>
            <p:nvPr/>
          </p:nvCxnSpPr>
          <p:spPr>
            <a:xfrm>
              <a:off x="7182630" y="1546107"/>
              <a:ext cx="16824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FF9A003-5F96-4349-B9BC-1ADE7A5B4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2630" y="1536744"/>
              <a:ext cx="0" cy="4684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220">
              <a:extLst>
                <a:ext uri="{FF2B5EF4-FFF2-40B4-BE49-F238E27FC236}">
                  <a16:creationId xmlns:a16="http://schemas.microsoft.com/office/drawing/2014/main" id="{890B4235-554A-A342-A2ED-E2BED3DAB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342" y="3417524"/>
              <a:ext cx="152400" cy="304800"/>
              <a:chOff x="3264" y="3072"/>
              <a:chExt cx="96" cy="192"/>
            </a:xfrm>
          </p:grpSpPr>
          <p:sp>
            <p:nvSpPr>
              <p:cNvPr id="148" name="Line 17">
                <a:extLst>
                  <a:ext uri="{FF2B5EF4-FFF2-40B4-BE49-F238E27FC236}">
                    <a16:creationId xmlns:a16="http://schemas.microsoft.com/office/drawing/2014/main" id="{68D0AC82-DB99-2D43-881D-889C1BD273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9" name="Freeform 18">
                <a:extLst>
                  <a:ext uri="{FF2B5EF4-FFF2-40B4-BE49-F238E27FC236}">
                    <a16:creationId xmlns:a16="http://schemas.microsoft.com/office/drawing/2014/main" id="{9A8C4C54-F4E0-8D4A-B1F1-6CB33ACD20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0" name="Freeform 12">
              <a:extLst>
                <a:ext uri="{FF2B5EF4-FFF2-40B4-BE49-F238E27FC236}">
                  <a16:creationId xmlns:a16="http://schemas.microsoft.com/office/drawing/2014/main" id="{1E7264B4-BC57-764B-B1D8-71861DC5AD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7002" y="17943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45F98B0-81E8-AB4B-8285-B693B5ABF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3202" y="1526306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5C120EE-3FEB-D34E-9E95-780933AF4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1204" y="1202718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249">
              <a:extLst>
                <a:ext uri="{FF2B5EF4-FFF2-40B4-BE49-F238E27FC236}">
                  <a16:creationId xmlns:a16="http://schemas.microsoft.com/office/drawing/2014/main" id="{6149A495-8F8F-4744-9811-2DC5FB243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8637" y="1117455"/>
              <a:ext cx="228600" cy="228600"/>
              <a:chOff x="1248" y="720"/>
              <a:chExt cx="96" cy="96"/>
            </a:xfrm>
          </p:grpSpPr>
          <p:sp>
            <p:nvSpPr>
              <p:cNvPr id="156" name="Oval 250">
                <a:extLst>
                  <a:ext uri="{FF2B5EF4-FFF2-40B4-BE49-F238E27FC236}">
                    <a16:creationId xmlns:a16="http://schemas.microsoft.com/office/drawing/2014/main" id="{2C0D316D-16CC-0D44-8061-60B4E3CDC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7" name="Rectangle 251">
                <a:extLst>
                  <a:ext uri="{FF2B5EF4-FFF2-40B4-BE49-F238E27FC236}">
                    <a16:creationId xmlns:a16="http://schemas.microsoft.com/office/drawing/2014/main" id="{B13AFE43-21DB-F442-A0E7-607616FA10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A3F28F-B6CF-DA4E-A6BA-CC6574403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0728" y="3117108"/>
              <a:ext cx="0" cy="7315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74E8419-9860-B84E-B046-483E3C8C44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0738" y="34540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0" name="Group 220">
              <a:extLst>
                <a:ext uri="{FF2B5EF4-FFF2-40B4-BE49-F238E27FC236}">
                  <a16:creationId xmlns:a16="http://schemas.microsoft.com/office/drawing/2014/main" id="{7A6660C0-E0C2-5749-8E50-92EF9C80D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84914" y="2931098"/>
              <a:ext cx="152400" cy="304800"/>
              <a:chOff x="3264" y="3072"/>
              <a:chExt cx="96" cy="192"/>
            </a:xfrm>
          </p:grpSpPr>
          <p:sp>
            <p:nvSpPr>
              <p:cNvPr id="161" name="Line 17">
                <a:extLst>
                  <a:ext uri="{FF2B5EF4-FFF2-40B4-BE49-F238E27FC236}">
                    <a16:creationId xmlns:a16="http://schemas.microsoft.com/office/drawing/2014/main" id="{AD1403ED-B424-DF4C-A208-CE220CBD4F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2" name="Freeform 18">
                <a:extLst>
                  <a:ext uri="{FF2B5EF4-FFF2-40B4-BE49-F238E27FC236}">
                    <a16:creationId xmlns:a16="http://schemas.microsoft.com/office/drawing/2014/main" id="{16ABB27B-DC96-2844-A202-86FAB994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075B7B4-02A3-A24E-B0DC-305FD35D47E9}"/>
                </a:ext>
              </a:extLst>
            </p:cNvPr>
            <p:cNvSpPr txBox="1"/>
            <p:nvPr/>
          </p:nvSpPr>
          <p:spPr>
            <a:xfrm>
              <a:off x="8945507" y="189561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22K</a:t>
              </a:r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2ACBDF9-7092-EA45-95F2-5B732396E688}"/>
                </a:ext>
              </a:extLst>
            </p:cNvPr>
            <p:cNvSpPr txBox="1"/>
            <p:nvPr/>
          </p:nvSpPr>
          <p:spPr>
            <a:xfrm>
              <a:off x="7229524" y="203512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2.2M</a:t>
              </a:r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7CFA4C3-4E2F-F04B-804B-8F8E648A935D}"/>
                </a:ext>
              </a:extLst>
            </p:cNvPr>
            <p:cNvSpPr txBox="1"/>
            <p:nvPr/>
          </p:nvSpPr>
          <p:spPr>
            <a:xfrm>
              <a:off x="7206560" y="3164552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1.5M</a:t>
              </a:r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AD43C36-8DE9-2A41-8725-77D847F3E56E}"/>
                </a:ext>
              </a:extLst>
            </p:cNvPr>
            <p:cNvSpPr txBox="1"/>
            <p:nvPr/>
          </p:nvSpPr>
          <p:spPr>
            <a:xfrm>
              <a:off x="5956048" y="304138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2K</a:t>
              </a:r>
              <a:endParaRPr lang="en-US" dirty="0"/>
            </a:p>
          </p:txBody>
        </p:sp>
        <p:grpSp>
          <p:nvGrpSpPr>
            <p:cNvPr id="167" name="Group 249">
              <a:extLst>
                <a:ext uri="{FF2B5EF4-FFF2-40B4-BE49-F238E27FC236}">
                  <a16:creationId xmlns:a16="http://schemas.microsoft.com/office/drawing/2014/main" id="{03F683E8-0210-D94D-8C15-708E0342F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3221" y="3349171"/>
              <a:ext cx="228600" cy="228600"/>
              <a:chOff x="1248" y="720"/>
              <a:chExt cx="96" cy="96"/>
            </a:xfrm>
          </p:grpSpPr>
          <p:sp>
            <p:nvSpPr>
              <p:cNvPr id="168" name="Oval 250">
                <a:extLst>
                  <a:ext uri="{FF2B5EF4-FFF2-40B4-BE49-F238E27FC236}">
                    <a16:creationId xmlns:a16="http://schemas.microsoft.com/office/drawing/2014/main" id="{708057B9-06BF-534B-9CFA-9615FAF94A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9" name="Rectangle 251">
                <a:extLst>
                  <a:ext uri="{FF2B5EF4-FFF2-40B4-BE49-F238E27FC236}">
                    <a16:creationId xmlns:a16="http://schemas.microsoft.com/office/drawing/2014/main" id="{C48AAA31-81C5-C74C-8274-EEA9673CAA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26FBAE5-87F1-4F44-B0E2-B431D6DCE8A2}"/>
                </a:ext>
              </a:extLst>
            </p:cNvPr>
            <p:cNvCxnSpPr>
              <a:cxnSpLocks/>
            </p:cNvCxnSpPr>
            <p:nvPr/>
          </p:nvCxnSpPr>
          <p:spPr>
            <a:xfrm>
              <a:off x="8820666" y="3452531"/>
              <a:ext cx="472763" cy="91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249">
              <a:extLst>
                <a:ext uri="{FF2B5EF4-FFF2-40B4-BE49-F238E27FC236}">
                  <a16:creationId xmlns:a16="http://schemas.microsoft.com/office/drawing/2014/main" id="{5E246079-9012-0C4C-9D79-C9E291BA4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3351259"/>
              <a:ext cx="228600" cy="228600"/>
              <a:chOff x="1248" y="720"/>
              <a:chExt cx="96" cy="96"/>
            </a:xfrm>
          </p:grpSpPr>
          <p:sp>
            <p:nvSpPr>
              <p:cNvPr id="173" name="Oval 250">
                <a:extLst>
                  <a:ext uri="{FF2B5EF4-FFF2-40B4-BE49-F238E27FC236}">
                    <a16:creationId xmlns:a16="http://schemas.microsoft.com/office/drawing/2014/main" id="{0A43B2DF-19A3-B547-84E2-B610602F77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4" name="Rectangle 251">
                <a:extLst>
                  <a:ext uri="{FF2B5EF4-FFF2-40B4-BE49-F238E27FC236}">
                    <a16:creationId xmlns:a16="http://schemas.microsoft.com/office/drawing/2014/main" id="{63482B58-9359-0243-891D-70AC76F136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5" name="Group 249">
              <a:extLst>
                <a:ext uri="{FF2B5EF4-FFF2-40B4-BE49-F238E27FC236}">
                  <a16:creationId xmlns:a16="http://schemas.microsoft.com/office/drawing/2014/main" id="{AB941EDD-B528-3442-97C7-6E02270BF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94901" y="3340821"/>
              <a:ext cx="228600" cy="228600"/>
              <a:chOff x="1248" y="720"/>
              <a:chExt cx="96" cy="96"/>
            </a:xfrm>
          </p:grpSpPr>
          <p:sp>
            <p:nvSpPr>
              <p:cNvPr id="176" name="Oval 250">
                <a:extLst>
                  <a:ext uri="{FF2B5EF4-FFF2-40B4-BE49-F238E27FC236}">
                    <a16:creationId xmlns:a16="http://schemas.microsoft.com/office/drawing/2014/main" id="{B0D95AA1-19E1-FF49-B436-094C27BAC4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7" name="Rectangle 251">
                <a:extLst>
                  <a:ext uri="{FF2B5EF4-FFF2-40B4-BE49-F238E27FC236}">
                    <a16:creationId xmlns:a16="http://schemas.microsoft.com/office/drawing/2014/main" id="{85BD8E44-03D7-C64C-B195-D7E91A24EE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8" name="Group 249">
              <a:extLst>
                <a:ext uri="{FF2B5EF4-FFF2-40B4-BE49-F238E27FC236}">
                  <a16:creationId xmlns:a16="http://schemas.microsoft.com/office/drawing/2014/main" id="{A0AA60E3-32E7-FF48-AF24-6D4595E2B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2436861"/>
              <a:ext cx="228600" cy="228600"/>
              <a:chOff x="1248" y="720"/>
              <a:chExt cx="96" cy="96"/>
            </a:xfrm>
          </p:grpSpPr>
          <p:sp>
            <p:nvSpPr>
              <p:cNvPr id="179" name="Oval 250">
                <a:extLst>
                  <a:ext uri="{FF2B5EF4-FFF2-40B4-BE49-F238E27FC236}">
                    <a16:creationId xmlns:a16="http://schemas.microsoft.com/office/drawing/2014/main" id="{3E713D23-A0CC-5848-B2D0-14B5334C464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0" name="Rectangle 251">
                <a:extLst>
                  <a:ext uri="{FF2B5EF4-FFF2-40B4-BE49-F238E27FC236}">
                    <a16:creationId xmlns:a16="http://schemas.microsoft.com/office/drawing/2014/main" id="{C7399483-1986-8B46-9898-C81AF03784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3633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3786009" y="1473342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009" y="1473342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503594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71485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63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JFET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984893" y="1642209"/>
                <a:ext cx="8724900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93" y="1642209"/>
                <a:ext cx="8724900" cy="4959945"/>
              </a:xfrm>
              <a:prstGeom prst="rect">
                <a:avLst/>
              </a:prstGeom>
              <a:blipFill>
                <a:blip r:embed="rId3"/>
                <a:stretch>
                  <a:fillRect l="-1017" t="-25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05F6A9-CED6-DF4D-A208-0CC15F0A222C}"/>
              </a:ext>
            </a:extLst>
          </p:cNvPr>
          <p:cNvGrpSpPr/>
          <p:nvPr/>
        </p:nvGrpSpPr>
        <p:grpSpPr>
          <a:xfrm>
            <a:off x="9827226" y="2447763"/>
            <a:ext cx="1557181" cy="2306326"/>
            <a:chOff x="10107442" y="2447763"/>
            <a:chExt cx="1557181" cy="2306326"/>
          </a:xfrm>
        </p:grpSpPr>
        <p:grpSp>
          <p:nvGrpSpPr>
            <p:cNvPr id="7" name="Group 204">
              <a:extLst>
                <a:ext uri="{FF2B5EF4-FFF2-40B4-BE49-F238E27FC236}">
                  <a16:creationId xmlns:a16="http://schemas.microsoft.com/office/drawing/2014/main" id="{87466627-9475-AF44-BDA7-5B0F3C996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143" y="2461401"/>
              <a:ext cx="675743" cy="1408043"/>
              <a:chOff x="3552" y="2400"/>
              <a:chExt cx="192" cy="480"/>
            </a:xfrm>
          </p:grpSpPr>
          <p:sp>
            <p:nvSpPr>
              <p:cNvPr id="26" name="Line 52">
                <a:extLst>
                  <a:ext uri="{FF2B5EF4-FFF2-40B4-BE49-F238E27FC236}">
                    <a16:creationId xmlns:a16="http://schemas.microsoft.com/office/drawing/2014/main" id="{28C3C181-6D81-E541-B16D-3CD3DABB0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53">
                <a:extLst>
                  <a:ext uri="{FF2B5EF4-FFF2-40B4-BE49-F238E27FC236}">
                    <a16:creationId xmlns:a16="http://schemas.microsoft.com/office/drawing/2014/main" id="{111F7052-8A7E-4D4A-B603-3E7FB3E24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57">
                <a:extLst>
                  <a:ext uri="{FF2B5EF4-FFF2-40B4-BE49-F238E27FC236}">
                    <a16:creationId xmlns:a16="http://schemas.microsoft.com/office/drawing/2014/main" id="{2CFF8C2D-FA72-544D-9261-C5596F50F8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959D4BEE-3010-084C-8A5D-D7EAE640CB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9637" y="374118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49">
              <a:extLst>
                <a:ext uri="{FF2B5EF4-FFF2-40B4-BE49-F238E27FC236}">
                  <a16:creationId xmlns:a16="http://schemas.microsoft.com/office/drawing/2014/main" id="{8A58721B-4457-3C44-979C-24675EC091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10361" y="361523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91CBDEE9-295E-474F-B532-A0A67A43B3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3" y="745"/>
                <a:ext cx="58" cy="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5735450B-E7FE-0B41-BF80-4C92736085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9CBD373-C309-674A-A942-CCBC9FA04606}"/>
                </a:ext>
              </a:extLst>
            </p:cNvPr>
            <p:cNvCxnSpPr>
              <a:cxnSpLocks/>
            </p:cNvCxnSpPr>
            <p:nvPr/>
          </p:nvCxnSpPr>
          <p:spPr>
            <a:xfrm>
              <a:off x="11088577" y="2461401"/>
              <a:ext cx="3759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249">
              <a:extLst>
                <a:ext uri="{FF2B5EF4-FFF2-40B4-BE49-F238E27FC236}">
                  <a16:creationId xmlns:a16="http://schemas.microsoft.com/office/drawing/2014/main" id="{38B2E247-0F8C-6147-9157-8174CB730B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799" y="3620969"/>
              <a:ext cx="228600" cy="228600"/>
              <a:chOff x="1248" y="720"/>
              <a:chExt cx="96" cy="96"/>
            </a:xfrm>
          </p:grpSpPr>
          <p:sp>
            <p:nvSpPr>
              <p:cNvPr id="22" name="Oval 250">
                <a:extLst>
                  <a:ext uri="{FF2B5EF4-FFF2-40B4-BE49-F238E27FC236}">
                    <a16:creationId xmlns:a16="http://schemas.microsoft.com/office/drawing/2014/main" id="{75BB0BA6-0338-2740-B9D6-DA9BF4DFC1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2" y="750"/>
                <a:ext cx="58" cy="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" name="Rectangle 251">
                <a:extLst>
                  <a:ext uri="{FF2B5EF4-FFF2-40B4-BE49-F238E27FC236}">
                    <a16:creationId xmlns:a16="http://schemas.microsoft.com/office/drawing/2014/main" id="{31A3A524-FAE7-CA41-8CC8-617F92E97A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3F50ED-9887-834C-837C-AA0FAF870F7C}"/>
                </a:ext>
              </a:extLst>
            </p:cNvPr>
            <p:cNvSpPr txBox="1"/>
            <p:nvPr/>
          </p:nvSpPr>
          <p:spPr>
            <a:xfrm>
              <a:off x="10107442" y="3770588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F57B11F-B5EA-AF41-854E-F65FBBE8B2F8}"/>
                    </a:ext>
                  </a:extLst>
                </p:cNvPr>
                <p:cNvSpPr txBox="1"/>
                <p:nvPr/>
              </p:nvSpPr>
              <p:spPr>
                <a:xfrm>
                  <a:off x="10701145" y="2944546"/>
                  <a:ext cx="7620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F57B11F-B5EA-AF41-854E-F65FBBE8B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1145" y="2944546"/>
                  <a:ext cx="76200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20">
              <a:extLst>
                <a:ext uri="{FF2B5EF4-FFF2-40B4-BE49-F238E27FC236}">
                  <a16:creationId xmlns:a16="http://schemas.microsoft.com/office/drawing/2014/main" id="{241E63A0-E618-B943-BBFF-ECAC735D46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2377" y="4449289"/>
              <a:ext cx="152400" cy="304800"/>
              <a:chOff x="3264" y="3072"/>
              <a:chExt cx="96" cy="192"/>
            </a:xfrm>
          </p:grpSpPr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E9E109DA-F040-974E-9B69-7E104897E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8">
                <a:extLst>
                  <a:ext uri="{FF2B5EF4-FFF2-40B4-BE49-F238E27FC236}">
                    <a16:creationId xmlns:a16="http://schemas.microsoft.com/office/drawing/2014/main" id="{C1DA4DF7-3ACF-3C46-B6C5-AD58CC00E6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220">
              <a:extLst>
                <a:ext uri="{FF2B5EF4-FFF2-40B4-BE49-F238E27FC236}">
                  <a16:creationId xmlns:a16="http://schemas.microsoft.com/office/drawing/2014/main" id="{389412E9-129B-4342-A4F4-1138D01287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83935" y="2447763"/>
              <a:ext cx="152400" cy="304800"/>
              <a:chOff x="3264" y="3072"/>
              <a:chExt cx="96" cy="192"/>
            </a:xfrm>
          </p:grpSpPr>
          <p:sp>
            <p:nvSpPr>
              <p:cNvPr id="33" name="Line 17">
                <a:extLst>
                  <a:ext uri="{FF2B5EF4-FFF2-40B4-BE49-F238E27FC236}">
                    <a16:creationId xmlns:a16="http://schemas.microsoft.com/office/drawing/2014/main" id="{3512F728-1771-8048-90AA-C29BB51932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8">
                <a:extLst>
                  <a:ext uri="{FF2B5EF4-FFF2-40B4-BE49-F238E27FC236}">
                    <a16:creationId xmlns:a16="http://schemas.microsoft.com/office/drawing/2014/main" id="{32514B51-254C-7148-8A54-99168B49C6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1A09C8-F556-DC4E-9651-3AA276640C73}"/>
                </a:ext>
              </a:extLst>
            </p:cNvPr>
            <p:cNvSpPr txBox="1"/>
            <p:nvPr/>
          </p:nvSpPr>
          <p:spPr>
            <a:xfrm>
              <a:off x="11196915" y="3502216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273E18-6E89-5F45-9CCB-13D70889B97D}"/>
                </a:ext>
              </a:extLst>
            </p:cNvPr>
            <p:cNvSpPr txBox="1"/>
            <p:nvPr/>
          </p:nvSpPr>
          <p:spPr>
            <a:xfrm>
              <a:off x="11189194" y="3949983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3377F-AC33-9E46-99CC-D2465A82A5A1}"/>
                </a:ext>
              </a:extLst>
            </p:cNvPr>
            <p:cNvSpPr txBox="1"/>
            <p:nvPr/>
          </p:nvSpPr>
          <p:spPr>
            <a:xfrm>
              <a:off x="10409701" y="3338578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gs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2797278-BBD2-824B-9F17-66DFA12A4548}"/>
                </a:ext>
              </a:extLst>
            </p:cNvPr>
            <p:cNvCxnSpPr/>
            <p:nvPr/>
          </p:nvCxnSpPr>
          <p:spPr>
            <a:xfrm>
              <a:off x="10300355" y="3728638"/>
              <a:ext cx="672444" cy="0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4161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2651" y="224973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32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84244" y="473542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71635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20098" y="49821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50384" y="1752532"/>
            <a:ext cx="4126820" cy="3138925"/>
            <a:chOff x="7929252" y="1236339"/>
            <a:chExt cx="4126820" cy="31389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735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929252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145352" y="123633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37649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589838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88178" y="4521283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646801" y="3372932"/>
              <a:ext cx="1583905" cy="204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4050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Mixers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08660" y="1451045"/>
                <a:ext cx="11174680" cy="3733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is a square wave with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  Expanding this in a Fourier series, we get: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4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𝑙𝑜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𝑙𝑜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𝑙𝑜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d>
                      <m:d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⁡(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−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⁡(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is a spurious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are the spurs from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</m:oMath>
                </a14:m>
                <a:r>
                  <a:rPr lang="en-US" sz="2000" dirty="0" err="1">
                    <a:solidFill>
                      <a:srgbClr val="000000"/>
                    </a:solidFill>
                    <a:sym typeface="Calibri"/>
                  </a:rPr>
                  <a:t>th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harmonic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0" y="1451045"/>
                <a:ext cx="11174680" cy="3733476"/>
              </a:xfrm>
              <a:prstGeom prst="rect">
                <a:avLst/>
              </a:prstGeom>
              <a:blipFill>
                <a:blip r:embed="rId3"/>
                <a:stretch>
                  <a:fillRect l="-794" t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ACCE4C-B4A7-9C4D-9FD1-C8B478B2C406}"/>
              </a:ext>
            </a:extLst>
          </p:cNvPr>
          <p:cNvGrpSpPr/>
          <p:nvPr/>
        </p:nvGrpSpPr>
        <p:grpSpPr>
          <a:xfrm>
            <a:off x="5692032" y="4913944"/>
            <a:ext cx="6198158" cy="1344022"/>
            <a:chOff x="5568462" y="4239408"/>
            <a:chExt cx="6198158" cy="1344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6A5E189-6554-7E47-9608-26A60415E774}"/>
                </a:ext>
              </a:extLst>
            </p:cNvPr>
            <p:cNvCxnSpPr>
              <a:cxnSpLocks/>
            </p:cNvCxnSpPr>
            <p:nvPr/>
          </p:nvCxnSpPr>
          <p:spPr>
            <a:xfrm>
              <a:off x="5568462" y="5003083"/>
              <a:ext cx="619815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1618163-B5A1-B64B-A9D3-9A1EB241EB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9398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875B86-1B2E-F443-9237-C5A0AEE749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5084" y="4241086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22C685-305B-C84E-AB05-52900A90CB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9823" y="4261182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5656D2-EFC5-A64C-ADCA-1D8E5202AA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040" y="4252807"/>
              <a:ext cx="0" cy="7636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45FD0C-107A-744F-BD20-EE0ACDE97986}"/>
                </a:ext>
              </a:extLst>
            </p:cNvPr>
            <p:cNvSpPr txBox="1"/>
            <p:nvPr/>
          </p:nvSpPr>
          <p:spPr>
            <a:xfrm>
              <a:off x="5838093" y="5214098"/>
              <a:ext cx="482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740F5D-BCBF-5A4F-87CA-44F212415330}"/>
                </a:ext>
              </a:extLst>
            </p:cNvPr>
            <p:cNvSpPr txBox="1"/>
            <p:nvPr/>
          </p:nvSpPr>
          <p:spPr>
            <a:xfrm>
              <a:off x="6573295" y="5204456"/>
              <a:ext cx="77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141B4E-4AD7-B644-A7C6-236E49535009}"/>
                </a:ext>
              </a:extLst>
            </p:cNvPr>
            <p:cNvSpPr txBox="1"/>
            <p:nvPr/>
          </p:nvSpPr>
          <p:spPr>
            <a:xfrm>
              <a:off x="7734716" y="5170624"/>
              <a:ext cx="390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EBA83-D15A-D545-960F-F014047BD0D9}"/>
                </a:ext>
              </a:extLst>
            </p:cNvPr>
            <p:cNvSpPr txBox="1"/>
            <p:nvPr/>
          </p:nvSpPr>
          <p:spPr>
            <a:xfrm>
              <a:off x="8719449" y="5180190"/>
              <a:ext cx="464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E74077A-C638-9D48-8AFF-9DDCB06201D2}"/>
                    </a:ext>
                  </a:extLst>
                </p:cNvPr>
                <p:cNvSpPr txBox="1"/>
                <p:nvPr/>
              </p:nvSpPr>
              <p:spPr>
                <a:xfrm>
                  <a:off x="9559331" y="5175987"/>
                  <a:ext cx="77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E74077A-C638-9D48-8AFF-9DDCB0620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9331" y="5175987"/>
                  <a:ext cx="77204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C76891B-9CEC-DD4E-B458-E997B30DF693}"/>
                    </a:ext>
                  </a:extLst>
                </p:cNvPr>
                <p:cNvSpPr txBox="1"/>
                <p:nvPr/>
              </p:nvSpPr>
              <p:spPr>
                <a:xfrm>
                  <a:off x="10558297" y="5179834"/>
                  <a:ext cx="77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C76891B-9CEC-DD4E-B458-E997B30DF6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8297" y="5179834"/>
                  <a:ext cx="77204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8EF065-6AF1-104A-837F-D985CB92E2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0830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B4F469A-ECC6-024D-B48C-9AB9A9B0DC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9296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55147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19255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8252643" y="3775322"/>
              <a:ext cx="1466575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10621005" y="4015665"/>
              <a:ext cx="341681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9840653" y="4765949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Blank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066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Blank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52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7204</TotalTime>
  <Words>12256</Words>
  <Application>Microsoft Macintosh PowerPoint</Application>
  <PresentationFormat>Widescreen</PresentationFormat>
  <Paragraphs>2133</Paragraphs>
  <Slides>95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Signals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Phasors</vt:lpstr>
      <vt:lpstr>Circuit analysis and impedance</vt:lpstr>
      <vt:lpstr>Phasors, impedance and power</vt:lpstr>
      <vt:lpstr>Q and phasors</vt:lpstr>
      <vt:lpstr>Phasors, impedance and power</vt:lpstr>
      <vt:lpstr>Thevenin and Norton</vt:lpstr>
      <vt:lpstr>Thevenin and Norton</vt:lpstr>
      <vt:lpstr>Exercise 1: Resistors</vt:lpstr>
      <vt:lpstr>Exercise 3: Capacitors </vt:lpstr>
      <vt:lpstr>Exercise 4: Diode detectors</vt:lpstr>
      <vt:lpstr>AM Modulator for previous exercise</vt:lpstr>
      <vt:lpstr>Exercise 5: Inductors </vt:lpstr>
      <vt:lpstr>Exercise 6: Diodes and snubbers </vt:lpstr>
      <vt:lpstr>PowerPoint Presentation</vt:lpstr>
      <vt:lpstr>PowerPoint Presentation</vt:lpstr>
      <vt:lpstr>PowerPoint Presentation</vt:lpstr>
      <vt:lpstr>Direct conversion and superhet receivers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PowerPoint Presentation</vt:lpstr>
      <vt:lpstr>PowerPoint Presentation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1005</cp:revision>
  <dcterms:created xsi:type="dcterms:W3CDTF">2021-07-06T18:24:07Z</dcterms:created>
  <dcterms:modified xsi:type="dcterms:W3CDTF">2022-02-03T21:18:32Z</dcterms:modified>
  <cp:category/>
</cp:coreProperties>
</file>